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68" r:id="rId1"/>
  </p:sldMasterIdLst>
  <p:notesMasterIdLst>
    <p:notesMasterId r:id="rId26"/>
  </p:notesMasterIdLst>
  <p:handoutMasterIdLst>
    <p:handoutMasterId r:id="rId27"/>
  </p:handoutMasterIdLst>
  <p:sldIdLst>
    <p:sldId id="320" r:id="rId2"/>
    <p:sldId id="426" r:id="rId3"/>
    <p:sldId id="287" r:id="rId4"/>
    <p:sldId id="276" r:id="rId5"/>
    <p:sldId id="323" r:id="rId6"/>
    <p:sldId id="427" r:id="rId7"/>
    <p:sldId id="432" r:id="rId8"/>
    <p:sldId id="428" r:id="rId9"/>
    <p:sldId id="429" r:id="rId10"/>
    <p:sldId id="430" r:id="rId11"/>
    <p:sldId id="431" r:id="rId12"/>
    <p:sldId id="408" r:id="rId13"/>
    <p:sldId id="410" r:id="rId14"/>
    <p:sldId id="413" r:id="rId15"/>
    <p:sldId id="434" r:id="rId16"/>
    <p:sldId id="414" r:id="rId17"/>
    <p:sldId id="419" r:id="rId18"/>
    <p:sldId id="415" r:id="rId19"/>
    <p:sldId id="420" r:id="rId20"/>
    <p:sldId id="416" r:id="rId21"/>
    <p:sldId id="421" r:id="rId22"/>
    <p:sldId id="417" r:id="rId23"/>
    <p:sldId id="422" r:id="rId24"/>
    <p:sldId id="435" r:id="rId25"/>
  </p:sldIdLst>
  <p:sldSz cx="9144000" cy="6858000" type="screen4x3"/>
  <p:notesSz cx="6761163" cy="9942513"/>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240" autoAdjust="0"/>
    <p:restoredTop sz="94645" autoAdjust="0"/>
  </p:normalViewPr>
  <p:slideViewPr>
    <p:cSldViewPr>
      <p:cViewPr varScale="1">
        <p:scale>
          <a:sx n="69" d="100"/>
          <a:sy n="69" d="100"/>
        </p:scale>
        <p:origin x="-139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9" d="100"/>
          <a:sy n="59" d="100"/>
        </p:scale>
        <p:origin x="-1890" y="-96"/>
      </p:cViewPr>
      <p:guideLst>
        <p:guide orient="horz" pos="3132"/>
        <p:guide pos="213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fr-FR"/>
          </a:p>
        </p:txBody>
      </p:sp>
      <p:sp>
        <p:nvSpPr>
          <p:cNvPr id="3" name="Date Placeholder 2"/>
          <p:cNvSpPr>
            <a:spLocks noGrp="1"/>
          </p:cNvSpPr>
          <p:nvPr>
            <p:ph type="dt" sz="quarter" idx="1"/>
          </p:nvPr>
        </p:nvSpPr>
        <p:spPr>
          <a:xfrm>
            <a:off x="3829050" y="0"/>
            <a:ext cx="2930525" cy="496888"/>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BAD33BAE-9BD7-431B-8C34-3CACF3D30A8B}" type="datetimeFigureOut">
              <a:rPr lang="fr-FR"/>
              <a:pPr>
                <a:defRPr/>
              </a:pPr>
              <a:t>02/08/2019</a:t>
            </a:fld>
            <a:endParaRPr lang="fr-FR"/>
          </a:p>
        </p:txBody>
      </p:sp>
      <p:sp>
        <p:nvSpPr>
          <p:cNvPr id="4" name="Footer Placeholder 3"/>
          <p:cNvSpPr>
            <a:spLocks noGrp="1"/>
          </p:cNvSpPr>
          <p:nvPr>
            <p:ph type="ftr" sz="quarter" idx="2"/>
          </p:nvPr>
        </p:nvSpPr>
        <p:spPr>
          <a:xfrm>
            <a:off x="0" y="9444038"/>
            <a:ext cx="2930525" cy="496887"/>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fr-FR"/>
          </a:p>
        </p:txBody>
      </p:sp>
      <p:sp>
        <p:nvSpPr>
          <p:cNvPr id="5" name="Slide Number Placeholder 4"/>
          <p:cNvSpPr>
            <a:spLocks noGrp="1"/>
          </p:cNvSpPr>
          <p:nvPr>
            <p:ph type="sldNum" sz="quarter" idx="3"/>
          </p:nvPr>
        </p:nvSpPr>
        <p:spPr>
          <a:xfrm>
            <a:off x="3829050" y="9444038"/>
            <a:ext cx="293052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9EA7E234-F015-44D7-B50F-8D9D4EFE8C81}" type="slidenum">
              <a:rPr lang="fr-FR"/>
              <a:pPr>
                <a:defRPr/>
              </a:pPr>
              <a:t>‹#›</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3830638"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pitchFamily="34" charset="0"/>
                <a:cs typeface="Arial" pitchFamily="34" charset="0"/>
              </a:defRPr>
            </a:lvl1pPr>
          </a:lstStyle>
          <a:p>
            <a:pPr>
              <a:defRPr/>
            </a:pPr>
            <a:endParaRPr lang="en-US"/>
          </a:p>
        </p:txBody>
      </p:sp>
      <p:sp>
        <p:nvSpPr>
          <p:cNvPr id="44035" name="Rectangle 3"/>
          <p:cNvSpPr>
            <a:spLocks noGrp="1" noChangeArrowheads="1"/>
          </p:cNvSpPr>
          <p:nvPr>
            <p:ph type="dt" idx="1"/>
          </p:nvPr>
        </p:nvSpPr>
        <p:spPr bwMode="auto">
          <a:xfrm>
            <a:off x="1588" y="0"/>
            <a:ext cx="29305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pitchFamily="34" charset="0"/>
                <a:cs typeface="Arial" pitchFamily="34"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896938" y="746125"/>
            <a:ext cx="4967287" cy="372745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76275" y="4722813"/>
            <a:ext cx="5408613" cy="4473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noProof="0" smtClean="0"/>
              <a:t>انقر لتحرير أنماط النص الرئيسي</a:t>
            </a:r>
            <a:endParaRPr lang="en-US" noProof="0" smtClean="0"/>
          </a:p>
          <a:p>
            <a:pPr lvl="1"/>
            <a:r>
              <a:rPr lang="ar-SA" noProof="0" smtClean="0"/>
              <a:t>المستوى الثاني</a:t>
            </a:r>
            <a:endParaRPr lang="en-US" noProof="0" smtClean="0"/>
          </a:p>
          <a:p>
            <a:pPr lvl="2"/>
            <a:r>
              <a:rPr lang="ar-SA" noProof="0" smtClean="0"/>
              <a:t>المستوى الثالث</a:t>
            </a:r>
            <a:endParaRPr lang="en-US" noProof="0" smtClean="0"/>
          </a:p>
          <a:p>
            <a:pPr lvl="3"/>
            <a:r>
              <a:rPr lang="ar-SA" noProof="0" smtClean="0"/>
              <a:t>المستوى الرابع</a:t>
            </a:r>
            <a:endParaRPr lang="en-US" noProof="0" smtClean="0"/>
          </a:p>
          <a:p>
            <a:pPr lvl="4"/>
            <a:r>
              <a:rPr lang="ar-SA" noProof="0" smtClean="0"/>
              <a:t>المستوى الخامس</a:t>
            </a:r>
            <a:endParaRPr lang="en-US" noProof="0" smtClean="0"/>
          </a:p>
        </p:txBody>
      </p:sp>
      <p:sp>
        <p:nvSpPr>
          <p:cNvPr id="44038" name="Rectangle 6"/>
          <p:cNvSpPr>
            <a:spLocks noGrp="1" noChangeArrowheads="1"/>
          </p:cNvSpPr>
          <p:nvPr>
            <p:ph type="ftr" sz="quarter" idx="4"/>
          </p:nvPr>
        </p:nvSpPr>
        <p:spPr bwMode="auto">
          <a:xfrm>
            <a:off x="3830638"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pitchFamily="34" charset="0"/>
                <a:cs typeface="Arial" pitchFamily="34" charset="0"/>
              </a:defRPr>
            </a:lvl1pPr>
          </a:lstStyle>
          <a:p>
            <a:pPr>
              <a:defRPr/>
            </a:pPr>
            <a:endParaRPr lang="en-US"/>
          </a:p>
        </p:txBody>
      </p:sp>
      <p:sp>
        <p:nvSpPr>
          <p:cNvPr id="44039" name="Rectangle 7"/>
          <p:cNvSpPr>
            <a:spLocks noGrp="1" noChangeArrowheads="1"/>
          </p:cNvSpPr>
          <p:nvPr>
            <p:ph type="sldNum" sz="quarter" idx="5"/>
          </p:nvPr>
        </p:nvSpPr>
        <p:spPr bwMode="auto">
          <a:xfrm>
            <a:off x="1588" y="9444038"/>
            <a:ext cx="293052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atin typeface="Arial" charset="0"/>
                <a:cs typeface="Arial" charset="0"/>
              </a:defRPr>
            </a:lvl1pPr>
          </a:lstStyle>
          <a:p>
            <a:pPr>
              <a:defRPr/>
            </a:pPr>
            <a:fld id="{E118F613-1DA3-49E0-8E6D-B6CD1A1EB673}"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600200" y="0"/>
            <a:ext cx="7162800" cy="1143000"/>
          </a:xfrm>
          <a:prstGeom prst="rect">
            <a:avLst/>
          </a:prstGeom>
          <a:noFill/>
          <a:ln>
            <a:noFill/>
          </a:ln>
          <a:effectLst/>
          <a:extLst>
            <a:ext uri="{909E8E84-426E-40DD-AFC4-6F175D3DCCD1}"/>
            <a:ext uri="{91240B29-F687-4F45-9708-019B960494DF}"/>
            <a:ext uri="{AF507438-7753-43E0-B8FC-AC1667EBCBE1}"/>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sp>
        <p:nvSpPr>
          <p:cNvPr id="5" name="Text Box 7"/>
          <p:cNvSpPr txBox="1">
            <a:spLocks noChangeArrowheads="1"/>
          </p:cNvSpPr>
          <p:nvPr/>
        </p:nvSpPr>
        <p:spPr bwMode="auto">
          <a:xfrm>
            <a:off x="3871913" y="5514975"/>
            <a:ext cx="1157287" cy="733425"/>
          </a:xfrm>
          <a:prstGeom prst="rect">
            <a:avLst/>
          </a:prstGeom>
          <a:noFill/>
          <a:ln>
            <a:noFill/>
          </a:ln>
          <a:effectLst/>
          <a:extLst>
            <a:ext uri="{909E8E84-426E-40DD-AFC4-6F175D3DCCD1}"/>
            <a:ext uri="{91240B29-F687-4F45-9708-019B960494DF}"/>
            <a:ext uri="{AF507438-7753-43E0-B8FC-AC1667EBCBE1}"/>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600" b="1" smtClean="0"/>
              <a:t>Company</a:t>
            </a:r>
          </a:p>
          <a:p>
            <a:pPr eaLnBrk="1" hangingPunct="1">
              <a:defRPr/>
            </a:pPr>
            <a:r>
              <a:rPr lang="en-US" sz="2600" b="1" smtClean="0"/>
              <a:t>LOGO</a:t>
            </a:r>
          </a:p>
        </p:txBody>
      </p:sp>
      <p:sp>
        <p:nvSpPr>
          <p:cNvPr id="6" name="Rectangle 8"/>
          <p:cNvSpPr>
            <a:spLocks noChangeArrowheads="1"/>
          </p:cNvSpPr>
          <p:nvPr/>
        </p:nvSpPr>
        <p:spPr bwMode="ltGray">
          <a:xfrm>
            <a:off x="5895975" y="0"/>
            <a:ext cx="3248025" cy="2781300"/>
          </a:xfrm>
          <a:prstGeom prst="rect">
            <a:avLst/>
          </a:prstGeom>
          <a:solidFill>
            <a:schemeClr val="accent1"/>
          </a:solidFill>
          <a:ln>
            <a:noFill/>
          </a:ln>
          <a:effectLst/>
          <a:extLst>
            <a:ext uri="{91240B29-F687-4F45-9708-019B960494DF}"/>
            <a:ext uri="{AF507438-7753-43E0-B8FC-AC1667EBCBE1}"/>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grpSp>
        <p:nvGrpSpPr>
          <p:cNvPr id="7" name="Group 9"/>
          <p:cNvGrpSpPr>
            <a:grpSpLocks/>
          </p:cNvGrpSpPr>
          <p:nvPr/>
        </p:nvGrpSpPr>
        <p:grpSpPr bwMode="auto">
          <a:xfrm>
            <a:off x="19050" y="2330450"/>
            <a:ext cx="9115425" cy="358775"/>
            <a:chOff x="3827" y="1468"/>
            <a:chExt cx="1927" cy="226"/>
          </a:xfrm>
        </p:grpSpPr>
        <p:sp>
          <p:nvSpPr>
            <p:cNvPr id="8" name="Line 10"/>
            <p:cNvSpPr>
              <a:spLocks noChangeShapeType="1"/>
            </p:cNvSpPr>
            <p:nvPr/>
          </p:nvSpPr>
          <p:spPr bwMode="white">
            <a:xfrm>
              <a:off x="3827" y="1468"/>
              <a:ext cx="1927" cy="0"/>
            </a:xfrm>
            <a:prstGeom prst="line">
              <a:avLst/>
            </a:prstGeom>
            <a:noFill/>
            <a:ln w="1905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9" name="Line 11"/>
            <p:cNvSpPr>
              <a:spLocks noChangeShapeType="1"/>
            </p:cNvSpPr>
            <p:nvPr/>
          </p:nvSpPr>
          <p:spPr bwMode="white">
            <a:xfrm>
              <a:off x="3827" y="1540"/>
              <a:ext cx="1927" cy="0"/>
            </a:xfrm>
            <a:prstGeom prst="line">
              <a:avLst/>
            </a:prstGeom>
            <a:noFill/>
            <a:ln w="1905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10" name="Line 12"/>
            <p:cNvSpPr>
              <a:spLocks noChangeShapeType="1"/>
            </p:cNvSpPr>
            <p:nvPr/>
          </p:nvSpPr>
          <p:spPr bwMode="white">
            <a:xfrm>
              <a:off x="3827" y="1616"/>
              <a:ext cx="1927" cy="0"/>
            </a:xfrm>
            <a:prstGeom prst="line">
              <a:avLst/>
            </a:prstGeom>
            <a:noFill/>
            <a:ln w="1905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11" name="Line 13"/>
            <p:cNvSpPr>
              <a:spLocks noChangeShapeType="1"/>
            </p:cNvSpPr>
            <p:nvPr/>
          </p:nvSpPr>
          <p:spPr bwMode="white">
            <a:xfrm>
              <a:off x="3827" y="1694"/>
              <a:ext cx="1927" cy="0"/>
            </a:xfrm>
            <a:prstGeom prst="line">
              <a:avLst/>
            </a:prstGeom>
            <a:noFill/>
            <a:ln w="1905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grpSp>
      <p:pic>
        <p:nvPicPr>
          <p:cNvPr id="12" name="Picture 14"/>
          <p:cNvPicPr>
            <a:picLocks noChangeAspect="1" noChangeArrowheads="1"/>
          </p:cNvPicPr>
          <p:nvPr/>
        </p:nvPicPr>
        <p:blipFill>
          <a:blip r:embed="rId2" cstate="print"/>
          <a:srcRect/>
          <a:stretch>
            <a:fillRect/>
          </a:stretch>
        </p:blipFill>
        <p:spPr bwMode="auto">
          <a:xfrm>
            <a:off x="0" y="0"/>
            <a:ext cx="2887663" cy="2790825"/>
          </a:xfrm>
          <a:prstGeom prst="rect">
            <a:avLst/>
          </a:prstGeom>
          <a:noFill/>
          <a:ln w="9525">
            <a:noFill/>
            <a:miter lim="800000"/>
            <a:headEnd/>
            <a:tailEnd/>
          </a:ln>
        </p:spPr>
      </p:pic>
      <p:sp>
        <p:nvSpPr>
          <p:cNvPr id="13" name="Rectangle 15"/>
          <p:cNvSpPr>
            <a:spLocks noChangeArrowheads="1"/>
          </p:cNvSpPr>
          <p:nvPr/>
        </p:nvSpPr>
        <p:spPr bwMode="black">
          <a:xfrm>
            <a:off x="0" y="2787650"/>
            <a:ext cx="9144000" cy="71438"/>
          </a:xfrm>
          <a:prstGeom prst="rect">
            <a:avLst/>
          </a:prstGeom>
          <a:solidFill>
            <a:schemeClr val="tx2"/>
          </a:solidFill>
          <a:ln>
            <a:noFill/>
          </a:ln>
          <a:effectLst/>
          <a:extLst>
            <a:ext uri="{91240B29-F687-4F45-9708-019B960494DF}"/>
            <a:ext uri="{AF507438-7753-43E0-B8FC-AC1667EBCBE1}"/>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sp>
        <p:nvSpPr>
          <p:cNvPr id="14" name="Rectangle 16"/>
          <p:cNvSpPr>
            <a:spLocks noChangeArrowheads="1"/>
          </p:cNvSpPr>
          <p:nvPr/>
        </p:nvSpPr>
        <p:spPr bwMode="gray">
          <a:xfrm>
            <a:off x="2895600" y="2819400"/>
            <a:ext cx="6248400" cy="685800"/>
          </a:xfrm>
          <a:prstGeom prst="rect">
            <a:avLst/>
          </a:prstGeom>
          <a:solidFill>
            <a:schemeClr val="tx2"/>
          </a:solidFill>
          <a:ln>
            <a:noFill/>
          </a:ln>
          <a:effectLst/>
          <a:extLst>
            <a:ext uri="{91240B29-F687-4F45-9708-019B960494DF}"/>
            <a:ext uri="{AF507438-7753-43E0-B8FC-AC1667EBCBE1}"/>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pic>
        <p:nvPicPr>
          <p:cNvPr id="15" name="Picture 18"/>
          <p:cNvPicPr>
            <a:picLocks noChangeAspect="1" noChangeArrowheads="1"/>
          </p:cNvPicPr>
          <p:nvPr/>
        </p:nvPicPr>
        <p:blipFill>
          <a:blip r:embed="rId3" cstate="print"/>
          <a:srcRect/>
          <a:stretch>
            <a:fillRect/>
          </a:stretch>
        </p:blipFill>
        <p:spPr bwMode="auto">
          <a:xfrm>
            <a:off x="2884488" y="0"/>
            <a:ext cx="3011487" cy="2781300"/>
          </a:xfrm>
          <a:prstGeom prst="rect">
            <a:avLst/>
          </a:prstGeom>
          <a:noFill/>
          <a:ln w="9525">
            <a:noFill/>
            <a:miter lim="800000"/>
            <a:headEnd/>
            <a:tailEnd/>
          </a:ln>
        </p:spPr>
      </p:pic>
      <p:sp>
        <p:nvSpPr>
          <p:cNvPr id="94211" name="Rectangle 3"/>
          <p:cNvSpPr>
            <a:spLocks noGrp="1" noChangeArrowheads="1"/>
          </p:cNvSpPr>
          <p:nvPr>
            <p:ph type="subTitle" idx="1"/>
          </p:nvPr>
        </p:nvSpPr>
        <p:spPr bwMode="grayWhite">
          <a:xfrm>
            <a:off x="2895600" y="4038600"/>
            <a:ext cx="6019800" cy="457200"/>
          </a:xfrm>
          <a:solidFill>
            <a:schemeClr val="tx1"/>
          </a:solidFill>
        </p:spPr>
        <p:txBody>
          <a:bodyPr/>
          <a:lstStyle>
            <a:lvl1pPr marL="0" indent="0">
              <a:buFont typeface="Wingdings" pitchFamily="2" charset="2"/>
              <a:buNone/>
              <a:defRPr sz="2800">
                <a:solidFill>
                  <a:schemeClr val="accent1"/>
                </a:solidFill>
              </a:defRPr>
            </a:lvl1pPr>
          </a:lstStyle>
          <a:p>
            <a:pPr lvl="0"/>
            <a:r>
              <a:rPr lang="en-US" noProof="0" smtClean="0"/>
              <a:t>Click to edit Master subtitle style</a:t>
            </a:r>
          </a:p>
        </p:txBody>
      </p:sp>
      <p:sp>
        <p:nvSpPr>
          <p:cNvPr id="94225" name="Rectangle 17"/>
          <p:cNvSpPr>
            <a:spLocks noGrp="1" noChangeArrowheads="1"/>
          </p:cNvSpPr>
          <p:nvPr>
            <p:ph type="ctrTitle"/>
          </p:nvPr>
        </p:nvSpPr>
        <p:spPr bwMode="ltGray">
          <a:xfrm>
            <a:off x="3124200" y="2819400"/>
            <a:ext cx="5791200" cy="685800"/>
          </a:xfrm>
          <a:extLst>
            <a:ext uri="{AF507438-7753-43E0-B8FC-AC1667EBCBE1}"/>
          </a:extLst>
        </p:spPr>
        <p:txBody>
          <a:bodyPr/>
          <a:lstStyle>
            <a:lvl1pPr algn="l">
              <a:defRPr/>
            </a:lvl1pPr>
          </a:lstStyle>
          <a:p>
            <a:pPr lvl="0"/>
            <a:r>
              <a:rPr lang="en-US" noProof="0" smtClean="0"/>
              <a:t>Click to edit Master title style</a:t>
            </a:r>
          </a:p>
        </p:txBody>
      </p:sp>
      <p:sp>
        <p:nvSpPr>
          <p:cNvPr id="16" name="Rectangle 4"/>
          <p:cNvSpPr>
            <a:spLocks noGrp="1" noChangeArrowheads="1"/>
          </p:cNvSpPr>
          <p:nvPr>
            <p:ph type="dt" sz="half" idx="10"/>
          </p:nvPr>
        </p:nvSpPr>
        <p:spPr>
          <a:xfrm>
            <a:off x="457200" y="6400800"/>
            <a:ext cx="2133600" cy="320675"/>
          </a:xfrm>
        </p:spPr>
        <p:txBody>
          <a:bodyPr/>
          <a:lstStyle>
            <a:lvl1pPr>
              <a:defRPr>
                <a:solidFill>
                  <a:schemeClr val="tx2"/>
                </a:solidFill>
              </a:defRPr>
            </a:lvl1pPr>
          </a:lstStyle>
          <a:p>
            <a:pPr>
              <a:defRPr/>
            </a:pPr>
            <a:fld id="{ABCEB939-4BAC-491D-9CA4-E23F41676E9C}" type="datetimeFigureOut">
              <a:rPr lang="ar-SA"/>
              <a:pPr>
                <a:defRPr/>
              </a:pPr>
              <a:t>01/12/1440</a:t>
            </a:fld>
            <a:endParaRPr lang="en-US"/>
          </a:p>
        </p:txBody>
      </p:sp>
      <p:sp>
        <p:nvSpPr>
          <p:cNvPr id="17" name="Rectangle 5"/>
          <p:cNvSpPr>
            <a:spLocks noGrp="1" noChangeArrowheads="1"/>
          </p:cNvSpPr>
          <p:nvPr>
            <p:ph type="ftr" sz="quarter" idx="11"/>
          </p:nvPr>
        </p:nvSpPr>
        <p:spPr>
          <a:xfrm>
            <a:off x="3124200" y="6400800"/>
            <a:ext cx="2895600" cy="320675"/>
          </a:xfrm>
        </p:spPr>
        <p:txBody>
          <a:bodyPr/>
          <a:lstStyle>
            <a:lvl1pPr>
              <a:defRPr>
                <a:solidFill>
                  <a:schemeClr val="tx2"/>
                </a:solidFill>
              </a:defRPr>
            </a:lvl1pPr>
          </a:lstStyle>
          <a:p>
            <a:pPr>
              <a:defRPr/>
            </a:pPr>
            <a:endParaRPr lang="en-US"/>
          </a:p>
        </p:txBody>
      </p:sp>
      <p:sp>
        <p:nvSpPr>
          <p:cNvPr id="18" name="Rectangle 6"/>
          <p:cNvSpPr>
            <a:spLocks noGrp="1" noChangeArrowheads="1"/>
          </p:cNvSpPr>
          <p:nvPr>
            <p:ph type="sldNum" sz="quarter" idx="12"/>
          </p:nvPr>
        </p:nvSpPr>
        <p:spPr>
          <a:xfrm>
            <a:off x="6553200" y="6400800"/>
            <a:ext cx="2133600" cy="320675"/>
          </a:xfrm>
        </p:spPr>
        <p:txBody>
          <a:bodyPr/>
          <a:lstStyle>
            <a:lvl1pPr>
              <a:defRPr>
                <a:solidFill>
                  <a:schemeClr val="tx2"/>
                </a:solidFill>
              </a:defRPr>
            </a:lvl1pPr>
          </a:lstStyle>
          <a:p>
            <a:pPr>
              <a:defRPr/>
            </a:pPr>
            <a:fld id="{E82EA338-460F-4304-857A-70C61E9595B8}"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fld id="{98D32F6D-4119-4151-8836-165FADE83627}" type="datetimeFigureOut">
              <a:rPr lang="ar-SA"/>
              <a:pPr>
                <a:defRPr/>
              </a:pPr>
              <a:t>01/12/1440</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7B0F463-6AC1-4E8F-A793-0FA38993E82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28600"/>
            <a:ext cx="2095500" cy="60928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28600"/>
            <a:ext cx="6134100" cy="6092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fld id="{F85395E3-5785-43A3-9D0A-6A727E6CDD56}" type="datetimeFigureOut">
              <a:rPr lang="ar-SA"/>
              <a:pPr>
                <a:defRPr/>
              </a:pPr>
              <a:t>01/12/1440</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243ADC5A-9400-42AD-9281-779300962A70}" type="slidenum">
              <a:rPr lang="ar-SA"/>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4600" y="228600"/>
            <a:ext cx="6324600" cy="533400"/>
          </a:xfrm>
        </p:spPr>
        <p:txBody>
          <a:bodyPr/>
          <a:lstStyle/>
          <a:p>
            <a:r>
              <a:rPr lang="en-US" smtClean="0"/>
              <a:t>Click to edit Master title style</a:t>
            </a:r>
            <a:endParaRPr lang="fr-FR"/>
          </a:p>
        </p:txBody>
      </p:sp>
      <p:sp>
        <p:nvSpPr>
          <p:cNvPr id="3" name="Text Placeholder 2"/>
          <p:cNvSpPr>
            <a:spLocks noGrp="1"/>
          </p:cNvSpPr>
          <p:nvPr>
            <p:ph type="body" sz="half" idx="1"/>
          </p:nvPr>
        </p:nvSpPr>
        <p:spPr>
          <a:xfrm>
            <a:off x="457200" y="12954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295400"/>
            <a:ext cx="4038600" cy="5026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12"/>
          <p:cNvSpPr>
            <a:spLocks noGrp="1" noChangeArrowheads="1"/>
          </p:cNvSpPr>
          <p:nvPr>
            <p:ph type="dt" sz="half" idx="10"/>
          </p:nvPr>
        </p:nvSpPr>
        <p:spPr>
          <a:ln/>
        </p:spPr>
        <p:txBody>
          <a:bodyPr/>
          <a:lstStyle>
            <a:lvl1pPr>
              <a:defRPr/>
            </a:lvl1pPr>
          </a:lstStyle>
          <a:p>
            <a:pPr>
              <a:defRPr/>
            </a:pPr>
            <a:fld id="{B07A8D55-463C-4A2E-9993-57A73319E9A1}" type="datetimeFigureOut">
              <a:rPr lang="ar-SA"/>
              <a:pPr>
                <a:defRPr/>
              </a:pPr>
              <a:t>01/12/1440</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FD1640AB-2E3E-4088-9174-AADF5FB6E09C}"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Rectangle 12"/>
          <p:cNvSpPr>
            <a:spLocks noGrp="1" noChangeArrowheads="1"/>
          </p:cNvSpPr>
          <p:nvPr>
            <p:ph type="dt" sz="half" idx="10"/>
          </p:nvPr>
        </p:nvSpPr>
        <p:spPr>
          <a:ln/>
        </p:spPr>
        <p:txBody>
          <a:bodyPr/>
          <a:lstStyle>
            <a:lvl1pPr>
              <a:defRPr/>
            </a:lvl1pPr>
          </a:lstStyle>
          <a:p>
            <a:pPr>
              <a:defRPr/>
            </a:pPr>
            <a:fld id="{C9BE22E7-CBA4-44CB-B79F-3D7DB2BA5D8E}" type="datetimeFigureOut">
              <a:rPr lang="ar-SA"/>
              <a:pPr>
                <a:defRPr/>
              </a:pPr>
              <a:t>01/12/1440</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E46FAF70-D546-441C-9783-BB1ABAF56C8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fld id="{C9D1BB18-55F0-4E9B-BB74-FA25A6DBA5AA}" type="datetimeFigureOut">
              <a:rPr lang="ar-SA"/>
              <a:pPr>
                <a:defRPr/>
              </a:pPr>
              <a:t>01/12/1440</a:t>
            </a:fld>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pPr>
              <a:defRPr/>
            </a:pPr>
            <a:fld id="{8444D714-5D44-401C-8BF0-725C2E06A95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295400"/>
            <a:ext cx="4038600" cy="5026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Rectangle 12"/>
          <p:cNvSpPr>
            <a:spLocks noGrp="1" noChangeArrowheads="1"/>
          </p:cNvSpPr>
          <p:nvPr>
            <p:ph type="dt" sz="half" idx="10"/>
          </p:nvPr>
        </p:nvSpPr>
        <p:spPr>
          <a:ln/>
        </p:spPr>
        <p:txBody>
          <a:bodyPr/>
          <a:lstStyle>
            <a:lvl1pPr>
              <a:defRPr/>
            </a:lvl1pPr>
          </a:lstStyle>
          <a:p>
            <a:pPr>
              <a:defRPr/>
            </a:pPr>
            <a:fld id="{A7398C05-E8A1-41C1-9666-D225C04E340F}" type="datetimeFigureOut">
              <a:rPr lang="ar-SA"/>
              <a:pPr>
                <a:defRPr/>
              </a:pPr>
              <a:t>01/12/1440</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ABC90364-2C64-4D9C-BA18-6DC86AEC7487}"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Rectangle 12"/>
          <p:cNvSpPr>
            <a:spLocks noGrp="1" noChangeArrowheads="1"/>
          </p:cNvSpPr>
          <p:nvPr>
            <p:ph type="dt" sz="half" idx="10"/>
          </p:nvPr>
        </p:nvSpPr>
        <p:spPr>
          <a:ln/>
        </p:spPr>
        <p:txBody>
          <a:bodyPr/>
          <a:lstStyle>
            <a:lvl1pPr>
              <a:defRPr/>
            </a:lvl1pPr>
          </a:lstStyle>
          <a:p>
            <a:pPr>
              <a:defRPr/>
            </a:pPr>
            <a:fld id="{76713633-F3F4-48D2-89DF-9A63A6792EC6}" type="datetimeFigureOut">
              <a:rPr lang="ar-SA"/>
              <a:pPr>
                <a:defRPr/>
              </a:pPr>
              <a:t>01/12/1440</a:t>
            </a:fld>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pPr>
              <a:defRPr/>
            </a:pPr>
            <a:fld id="{87B73092-E88B-4D18-B6FD-C90D350628C2}"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Rectangle 12"/>
          <p:cNvSpPr>
            <a:spLocks noGrp="1" noChangeArrowheads="1"/>
          </p:cNvSpPr>
          <p:nvPr>
            <p:ph type="dt" sz="half" idx="10"/>
          </p:nvPr>
        </p:nvSpPr>
        <p:spPr>
          <a:ln/>
        </p:spPr>
        <p:txBody>
          <a:bodyPr/>
          <a:lstStyle>
            <a:lvl1pPr>
              <a:defRPr/>
            </a:lvl1pPr>
          </a:lstStyle>
          <a:p>
            <a:pPr>
              <a:defRPr/>
            </a:pPr>
            <a:fld id="{1B4FA6D1-B38E-4687-A486-5DA7D211264B}" type="datetimeFigureOut">
              <a:rPr lang="ar-SA"/>
              <a:pPr>
                <a:defRPr/>
              </a:pPr>
              <a:t>01/12/1440</a:t>
            </a:fld>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pPr>
              <a:defRPr/>
            </a:pPr>
            <a:fld id="{A22F7C8E-9B00-406B-B97B-E7C16FF0BE61}"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fld id="{64FE2A63-0404-4C10-BDE3-7396BF364FE7}" type="datetimeFigureOut">
              <a:rPr lang="ar-SA"/>
              <a:pPr>
                <a:defRPr/>
              </a:pPr>
              <a:t>01/12/1440</a:t>
            </a:fld>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pPr>
              <a:defRPr/>
            </a:pPr>
            <a:fld id="{2F7C9C04-731F-4690-A917-5BE975B91BD8}"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FF0EA426-9BA6-45DA-8BFB-3F80F67FA953}" type="datetimeFigureOut">
              <a:rPr lang="ar-SA"/>
              <a:pPr>
                <a:defRPr/>
              </a:pPr>
              <a:t>01/12/1440</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5B4D8015-52C7-4ADA-84F0-932AABA7801F}"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fld id="{DFC5EAC6-47C3-4C90-BB92-E99EE42BDC7F}" type="datetimeFigureOut">
              <a:rPr lang="ar-SA"/>
              <a:pPr>
                <a:defRPr/>
              </a:pPr>
              <a:t>01/12/1440</a:t>
            </a:fld>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pPr>
              <a:defRPr/>
            </a:pPr>
            <a:fld id="{DB8835CE-707B-4DB8-8D76-8EFA1CEFC661}"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2.bin"/><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11113" y="0"/>
            <a:ext cx="9132887" cy="1125538"/>
          </a:xfrm>
          <a:prstGeom prst="rect">
            <a:avLst/>
          </a:prstGeom>
          <a:solidFill>
            <a:schemeClr val="accent1"/>
          </a:solidFill>
          <a:ln>
            <a:noFill/>
          </a:ln>
          <a:effectLst/>
          <a:extLst>
            <a:ext uri="{91240B29-F687-4F45-9708-019B960494DF}"/>
            <a:ext uri="{AF507438-7753-43E0-B8FC-AC1667EBCBE1}"/>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grpSp>
        <p:nvGrpSpPr>
          <p:cNvPr id="1030" name="Group 3"/>
          <p:cNvGrpSpPr>
            <a:grpSpLocks/>
          </p:cNvGrpSpPr>
          <p:nvPr/>
        </p:nvGrpSpPr>
        <p:grpSpPr bwMode="auto">
          <a:xfrm>
            <a:off x="0" y="879475"/>
            <a:ext cx="9144000" cy="144463"/>
            <a:chOff x="1519" y="554"/>
            <a:chExt cx="4241" cy="91"/>
          </a:xfrm>
        </p:grpSpPr>
        <p:sp>
          <p:nvSpPr>
            <p:cNvPr id="6159" name="Line 4"/>
            <p:cNvSpPr>
              <a:spLocks noChangeShapeType="1"/>
            </p:cNvSpPr>
            <p:nvPr userDrawn="1"/>
          </p:nvSpPr>
          <p:spPr bwMode="white">
            <a:xfrm>
              <a:off x="1519" y="554"/>
              <a:ext cx="4241" cy="0"/>
            </a:xfrm>
            <a:prstGeom prst="line">
              <a:avLst/>
            </a:prstGeom>
            <a:noFill/>
            <a:ln w="1270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6160" name="Line 5"/>
            <p:cNvSpPr>
              <a:spLocks noChangeShapeType="1"/>
            </p:cNvSpPr>
            <p:nvPr userDrawn="1"/>
          </p:nvSpPr>
          <p:spPr bwMode="white">
            <a:xfrm>
              <a:off x="1519" y="599"/>
              <a:ext cx="4241" cy="0"/>
            </a:xfrm>
            <a:prstGeom prst="line">
              <a:avLst/>
            </a:prstGeom>
            <a:noFill/>
            <a:ln w="1270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sp>
          <p:nvSpPr>
            <p:cNvPr id="6161" name="Line 6"/>
            <p:cNvSpPr>
              <a:spLocks noChangeShapeType="1"/>
            </p:cNvSpPr>
            <p:nvPr userDrawn="1"/>
          </p:nvSpPr>
          <p:spPr bwMode="white">
            <a:xfrm>
              <a:off x="1519" y="645"/>
              <a:ext cx="4241" cy="0"/>
            </a:xfrm>
            <a:prstGeom prst="line">
              <a:avLst/>
            </a:prstGeom>
            <a:noFill/>
            <a:ln w="12700" cap="rnd">
              <a:solidFill>
                <a:schemeClr val="bg1"/>
              </a:solidFill>
              <a:prstDash val="sysDot"/>
              <a:round/>
              <a:headEnd/>
              <a:tailEnd/>
            </a:ln>
            <a:effectLst/>
          </p:spPr>
          <p:txBody>
            <a:bodyPr/>
            <a:lstStyle/>
            <a:p>
              <a:pPr eaLnBrk="0" hangingPunct="0">
                <a:defRPr/>
              </a:pPr>
              <a:endParaRPr lang="en-US">
                <a:latin typeface="Arial" charset="0"/>
                <a:cs typeface="Arial" charset="0"/>
              </a:endParaRPr>
            </a:p>
          </p:txBody>
        </p:sp>
      </p:grpSp>
      <p:grpSp>
        <p:nvGrpSpPr>
          <p:cNvPr id="1031" name="Group 7"/>
          <p:cNvGrpSpPr>
            <a:grpSpLocks/>
          </p:cNvGrpSpPr>
          <p:nvPr/>
        </p:nvGrpSpPr>
        <p:grpSpPr bwMode="auto">
          <a:xfrm>
            <a:off x="0" y="-11113"/>
            <a:ext cx="2341563" cy="1123951"/>
            <a:chOff x="0" y="0"/>
            <a:chExt cx="1475" cy="694"/>
          </a:xfrm>
        </p:grpSpPr>
        <p:graphicFrame>
          <p:nvGraphicFramePr>
            <p:cNvPr id="1026" name="Object 8"/>
            <p:cNvGraphicFramePr>
              <a:graphicFrameLocks noChangeAspect="1"/>
            </p:cNvGraphicFramePr>
            <p:nvPr/>
          </p:nvGraphicFramePr>
          <p:xfrm>
            <a:off x="695" y="0"/>
            <a:ext cx="780" cy="692"/>
          </p:xfrm>
          <a:graphic>
            <a:graphicData uri="http://schemas.openxmlformats.org/presentationml/2006/ole">
              <p:oleObj spid="_x0000_s1026" name="Image" r:id="rId16" imgW="3646321" imgH="3931376" progId="">
                <p:embed/>
              </p:oleObj>
            </a:graphicData>
          </a:graphic>
        </p:graphicFrame>
        <p:graphicFrame>
          <p:nvGraphicFramePr>
            <p:cNvPr id="1027" name="Object 9"/>
            <p:cNvGraphicFramePr>
              <a:graphicFrameLocks noChangeAspect="1"/>
            </p:cNvGraphicFramePr>
            <p:nvPr/>
          </p:nvGraphicFramePr>
          <p:xfrm>
            <a:off x="0" y="0"/>
            <a:ext cx="737" cy="694"/>
          </p:xfrm>
          <a:graphic>
            <a:graphicData uri="http://schemas.openxmlformats.org/presentationml/2006/ole">
              <p:oleObj spid="_x0000_s1027" name="Image" r:id="rId17" imgW="2575783" imgH="2545301" progId="">
                <p:embed/>
              </p:oleObj>
            </a:graphicData>
          </a:graphic>
        </p:graphicFrame>
      </p:grpSp>
      <p:sp>
        <p:nvSpPr>
          <p:cNvPr id="1032" name="Rectangle 10"/>
          <p:cNvSpPr>
            <a:spLocks noGrp="1" noChangeArrowheads="1"/>
          </p:cNvSpPr>
          <p:nvPr>
            <p:ph type="title"/>
          </p:nvPr>
        </p:nvSpPr>
        <p:spPr bwMode="auto">
          <a:xfrm>
            <a:off x="2514600" y="228600"/>
            <a:ext cx="6324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11"/>
          <p:cNvSpPr>
            <a:spLocks noGrp="1" noChangeArrowheads="1"/>
          </p:cNvSpPr>
          <p:nvPr>
            <p:ph type="body" idx="1"/>
          </p:nvPr>
        </p:nvSpPr>
        <p:spPr bwMode="auto">
          <a:xfrm>
            <a:off x="457200" y="1295400"/>
            <a:ext cx="8229600" cy="502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3196" name="Rectangle 12"/>
          <p:cNvSpPr>
            <a:spLocks noGrp="1" noChangeArrowheads="1"/>
          </p:cNvSpPr>
          <p:nvPr>
            <p:ph type="dt" sz="half" idx="2"/>
          </p:nvPr>
        </p:nvSpPr>
        <p:spPr bwMode="auto">
          <a:xfrm>
            <a:off x="457200" y="6521450"/>
            <a:ext cx="2133600" cy="2444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solidFill>
                  <a:schemeClr val="accent1"/>
                </a:solidFill>
                <a:latin typeface="Arial" pitchFamily="34" charset="0"/>
                <a:cs typeface="Arial" pitchFamily="34" charset="0"/>
              </a:defRPr>
            </a:lvl1pPr>
          </a:lstStyle>
          <a:p>
            <a:pPr>
              <a:defRPr/>
            </a:pPr>
            <a:fld id="{DE8309C4-A4AE-440A-8B27-E6DD061AE79B}" type="datetimeFigureOut">
              <a:rPr lang="ar-SA"/>
              <a:pPr>
                <a:defRPr/>
              </a:pPr>
              <a:t>01/12/1440</a:t>
            </a:fld>
            <a:endParaRPr lang="en-US"/>
          </a:p>
        </p:txBody>
      </p:sp>
      <p:sp>
        <p:nvSpPr>
          <p:cNvPr id="93197" name="Rectangle 13"/>
          <p:cNvSpPr>
            <a:spLocks noGrp="1" noChangeArrowheads="1"/>
          </p:cNvSpPr>
          <p:nvPr>
            <p:ph type="ftr" sz="quarter" idx="3"/>
          </p:nvPr>
        </p:nvSpPr>
        <p:spPr bwMode="auto">
          <a:xfrm>
            <a:off x="3124200" y="6521450"/>
            <a:ext cx="2895600" cy="2444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solidFill>
                  <a:schemeClr val="accent1"/>
                </a:solidFill>
                <a:latin typeface="Arial" pitchFamily="34" charset="0"/>
                <a:cs typeface="Arial" pitchFamily="34" charset="0"/>
              </a:defRPr>
            </a:lvl1pPr>
          </a:lstStyle>
          <a:p>
            <a:pPr>
              <a:defRPr/>
            </a:pPr>
            <a:endParaRPr lang="en-US"/>
          </a:p>
        </p:txBody>
      </p:sp>
      <p:sp>
        <p:nvSpPr>
          <p:cNvPr id="93198" name="Rectangle 14"/>
          <p:cNvSpPr>
            <a:spLocks noGrp="1" noChangeArrowheads="1"/>
          </p:cNvSpPr>
          <p:nvPr>
            <p:ph type="sldNum" sz="quarter" idx="4"/>
          </p:nvPr>
        </p:nvSpPr>
        <p:spPr bwMode="auto">
          <a:xfrm>
            <a:off x="6553200" y="6521450"/>
            <a:ext cx="2133600" cy="244475"/>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a:solidFill>
                  <a:schemeClr val="accent1"/>
                </a:solidFill>
                <a:latin typeface="Arial" charset="0"/>
                <a:cs typeface="Arial" charset="0"/>
              </a:defRPr>
            </a:lvl1pPr>
          </a:lstStyle>
          <a:p>
            <a:pPr>
              <a:defRPr/>
            </a:pPr>
            <a:fld id="{6DB4D2BE-87F9-48FC-BE75-48453A3D7E14}" type="slidenum">
              <a:rPr lang="ar-SA"/>
              <a:pPr>
                <a:defRPr/>
              </a:pPr>
              <a:t>‹#›</a:t>
            </a:fld>
            <a:endParaRPr lang="en-US"/>
          </a:p>
        </p:txBody>
      </p:sp>
      <p:grpSp>
        <p:nvGrpSpPr>
          <p:cNvPr id="1037" name="Group 15"/>
          <p:cNvGrpSpPr>
            <a:grpSpLocks/>
          </p:cNvGrpSpPr>
          <p:nvPr/>
        </p:nvGrpSpPr>
        <p:grpSpPr bwMode="auto">
          <a:xfrm>
            <a:off x="0" y="1109663"/>
            <a:ext cx="9144000" cy="169862"/>
            <a:chOff x="0" y="699"/>
            <a:chExt cx="5760" cy="107"/>
          </a:xfrm>
        </p:grpSpPr>
        <p:sp>
          <p:nvSpPr>
            <p:cNvPr id="6155" name="Rectangle 16"/>
            <p:cNvSpPr>
              <a:spLocks noChangeArrowheads="1"/>
            </p:cNvSpPr>
            <p:nvPr userDrawn="1"/>
          </p:nvSpPr>
          <p:spPr bwMode="gray">
            <a:xfrm>
              <a:off x="0" y="699"/>
              <a:ext cx="5760" cy="45"/>
            </a:xfrm>
            <a:prstGeom prst="rect">
              <a:avLst/>
            </a:prstGeom>
            <a:solidFill>
              <a:schemeClr val="tx2"/>
            </a:solidFill>
            <a:ln>
              <a:noFill/>
            </a:ln>
            <a:effectLst/>
            <a:extLst>
              <a:ext uri="{91240B29-F687-4F45-9708-019B960494DF}"/>
              <a:ext uri="{AF507438-7753-43E0-B8FC-AC1667EBCBE1}"/>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sp>
          <p:nvSpPr>
            <p:cNvPr id="6156" name="Rectangle 17"/>
            <p:cNvSpPr>
              <a:spLocks noChangeArrowheads="1"/>
            </p:cNvSpPr>
            <p:nvPr userDrawn="1"/>
          </p:nvSpPr>
          <p:spPr bwMode="gray">
            <a:xfrm>
              <a:off x="1476" y="713"/>
              <a:ext cx="4284" cy="93"/>
            </a:xfrm>
            <a:prstGeom prst="rect">
              <a:avLst/>
            </a:prstGeom>
            <a:solidFill>
              <a:schemeClr val="tx2"/>
            </a:solidFill>
            <a:ln>
              <a:noFill/>
            </a:ln>
            <a:effectLst/>
            <a:extLst>
              <a:ext uri="{91240B29-F687-4F45-9708-019B960494DF}"/>
              <a:ext uri="{AF507438-7753-43E0-B8FC-AC1667EBCBE1}"/>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fr-FR" smtClean="0"/>
            </a:p>
          </p:txBody>
        </p:sp>
      </p:grpSp>
    </p:spTree>
  </p:cSld>
  <p:clrMap bg1="lt1" tx1="dk1" bg2="lt2" tx2="dk2" accent1="accent1" accent2="accent2" accent3="accent3" accent4="accent4" accent5="accent5" accent6="accent6" hlink="hlink" folHlink="folHlink"/>
  <p:sldLayoutIdLst>
    <p:sldLayoutId id="2147483927"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 id="2147483926" r:id="rId12"/>
  </p:sldLayoutIdLst>
  <p:txStyles>
    <p:titleStyle>
      <a:lvl1pPr algn="r" rtl="0" eaLnBrk="0" fontAlgn="base" hangingPunct="0">
        <a:spcBef>
          <a:spcPct val="0"/>
        </a:spcBef>
        <a:spcAft>
          <a:spcPct val="0"/>
        </a:spcAft>
        <a:defRPr sz="4000">
          <a:solidFill>
            <a:schemeClr val="bg1"/>
          </a:solidFill>
          <a:latin typeface="+mj-lt"/>
          <a:ea typeface="+mj-ea"/>
          <a:cs typeface="+mj-cs"/>
        </a:defRPr>
      </a:lvl1pPr>
      <a:lvl2pPr algn="r" rtl="0" eaLnBrk="0" fontAlgn="base" hangingPunct="0">
        <a:spcBef>
          <a:spcPct val="0"/>
        </a:spcBef>
        <a:spcAft>
          <a:spcPct val="0"/>
        </a:spcAft>
        <a:defRPr sz="4000">
          <a:solidFill>
            <a:schemeClr val="bg1"/>
          </a:solidFill>
          <a:latin typeface="Arial" pitchFamily="34" charset="0"/>
        </a:defRPr>
      </a:lvl2pPr>
      <a:lvl3pPr algn="r" rtl="0" eaLnBrk="0" fontAlgn="base" hangingPunct="0">
        <a:spcBef>
          <a:spcPct val="0"/>
        </a:spcBef>
        <a:spcAft>
          <a:spcPct val="0"/>
        </a:spcAft>
        <a:defRPr sz="4000">
          <a:solidFill>
            <a:schemeClr val="bg1"/>
          </a:solidFill>
          <a:latin typeface="Arial" pitchFamily="34" charset="0"/>
        </a:defRPr>
      </a:lvl3pPr>
      <a:lvl4pPr algn="r" rtl="0" eaLnBrk="0" fontAlgn="base" hangingPunct="0">
        <a:spcBef>
          <a:spcPct val="0"/>
        </a:spcBef>
        <a:spcAft>
          <a:spcPct val="0"/>
        </a:spcAft>
        <a:defRPr sz="4000">
          <a:solidFill>
            <a:schemeClr val="bg1"/>
          </a:solidFill>
          <a:latin typeface="Arial" pitchFamily="34" charset="0"/>
        </a:defRPr>
      </a:lvl4pPr>
      <a:lvl5pPr algn="r" rtl="0" eaLnBrk="0" fontAlgn="base" hangingPunct="0">
        <a:spcBef>
          <a:spcPct val="0"/>
        </a:spcBef>
        <a:spcAft>
          <a:spcPct val="0"/>
        </a:spcAft>
        <a:defRPr sz="4000">
          <a:solidFill>
            <a:schemeClr val="bg1"/>
          </a:solidFill>
          <a:latin typeface="Arial" pitchFamily="34" charset="0"/>
        </a:defRPr>
      </a:lvl5pPr>
      <a:lvl6pPr marL="457200" algn="r" rtl="0" fontAlgn="base">
        <a:spcBef>
          <a:spcPct val="0"/>
        </a:spcBef>
        <a:spcAft>
          <a:spcPct val="0"/>
        </a:spcAft>
        <a:defRPr sz="4000">
          <a:solidFill>
            <a:schemeClr val="bg1"/>
          </a:solidFill>
          <a:latin typeface="Arial" pitchFamily="34" charset="0"/>
        </a:defRPr>
      </a:lvl6pPr>
      <a:lvl7pPr marL="914400" algn="r" rtl="0" fontAlgn="base">
        <a:spcBef>
          <a:spcPct val="0"/>
        </a:spcBef>
        <a:spcAft>
          <a:spcPct val="0"/>
        </a:spcAft>
        <a:defRPr sz="4000">
          <a:solidFill>
            <a:schemeClr val="bg1"/>
          </a:solidFill>
          <a:latin typeface="Arial" pitchFamily="34" charset="0"/>
        </a:defRPr>
      </a:lvl7pPr>
      <a:lvl8pPr marL="1371600" algn="r" rtl="0" fontAlgn="base">
        <a:spcBef>
          <a:spcPct val="0"/>
        </a:spcBef>
        <a:spcAft>
          <a:spcPct val="0"/>
        </a:spcAft>
        <a:defRPr sz="4000">
          <a:solidFill>
            <a:schemeClr val="bg1"/>
          </a:solidFill>
          <a:latin typeface="Arial" pitchFamily="34" charset="0"/>
        </a:defRPr>
      </a:lvl8pPr>
      <a:lvl9pPr marL="1828800" algn="r"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50000"/>
        <a:buFont typeface="Wingdings 2" pitchFamily="18" charset="2"/>
        <a:buChar char=""/>
        <a:defRPr sz="28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SzPct val="60000"/>
        <a:buFont typeface="Wingdings 2" pitchFamily="18" charset="2"/>
        <a:buChar char=""/>
        <a:defRPr sz="2000">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sz="2000">
          <a:solidFill>
            <a:schemeClr val="tx1"/>
          </a:solidFill>
          <a:latin typeface="+mn-lt"/>
        </a:defRPr>
      </a:lvl5pPr>
      <a:lvl6pPr marL="2514600" indent="-228600" algn="l" rtl="0" fontAlgn="base">
        <a:spcBef>
          <a:spcPct val="20000"/>
        </a:spcBef>
        <a:spcAft>
          <a:spcPct val="0"/>
        </a:spcAft>
        <a:buFont typeface="Wingdings" pitchFamily="2" charset="2"/>
        <a:buChar char="§"/>
        <a:defRPr sz="2000">
          <a:solidFill>
            <a:schemeClr val="tx1"/>
          </a:solidFill>
          <a:latin typeface="+mn-lt"/>
        </a:defRPr>
      </a:lvl6pPr>
      <a:lvl7pPr marL="2971800" indent="-228600" algn="l" rtl="0" fontAlgn="base">
        <a:spcBef>
          <a:spcPct val="20000"/>
        </a:spcBef>
        <a:spcAft>
          <a:spcPct val="0"/>
        </a:spcAft>
        <a:buFont typeface="Wingdings" pitchFamily="2" charset="2"/>
        <a:buChar char="§"/>
        <a:defRPr sz="2000">
          <a:solidFill>
            <a:schemeClr val="tx1"/>
          </a:solidFill>
          <a:latin typeface="+mn-lt"/>
        </a:defRPr>
      </a:lvl7pPr>
      <a:lvl8pPr marL="3429000" indent="-228600" algn="l" rtl="0" fontAlgn="base">
        <a:spcBef>
          <a:spcPct val="20000"/>
        </a:spcBef>
        <a:spcAft>
          <a:spcPct val="0"/>
        </a:spcAft>
        <a:buFont typeface="Wingdings" pitchFamily="2" charset="2"/>
        <a:buChar char="§"/>
        <a:defRPr sz="2000">
          <a:solidFill>
            <a:schemeClr val="tx1"/>
          </a:solidFill>
          <a:latin typeface="+mn-lt"/>
        </a:defRPr>
      </a:lvl8pPr>
      <a:lvl9pPr marL="3886200" indent="-228600" algn="l" rtl="0" fontAlgn="base">
        <a:spcBef>
          <a:spcPct val="20000"/>
        </a:spcBef>
        <a:spcAft>
          <a:spcPct val="0"/>
        </a:spcAft>
        <a:buFont typeface="Wingdings" pitchFamily="2" charset="2"/>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1619250" y="3068638"/>
            <a:ext cx="7921625" cy="685800"/>
          </a:xfrm>
        </p:spPr>
        <p:txBody>
          <a:bodyPr/>
          <a:lstStyle/>
          <a:p>
            <a:pPr algn="ctr" eaLnBrk="1" hangingPunct="1">
              <a:defRPr/>
            </a:pPr>
            <a:r>
              <a:rPr lang="ar-IQ" sz="4400" b="1" dirty="0" smtClean="0">
                <a:effectLst>
                  <a:outerShdw blurRad="38100" dist="38100" dir="2700000" algn="tl">
                    <a:srgbClr val="C0C0C0"/>
                  </a:outerShdw>
                </a:effectLst>
              </a:rPr>
              <a:t>علم الحاسوب </a:t>
            </a:r>
            <a:r>
              <a:rPr lang="ar-SA" sz="4400" b="1" dirty="0" smtClean="0">
                <a:solidFill>
                  <a:schemeClr val="tx2"/>
                </a:solidFill>
                <a:effectLst>
                  <a:outerShdw blurRad="38100" dist="38100" dir="2700000" algn="tl">
                    <a:srgbClr val="C0C0C0"/>
                  </a:outerShdw>
                </a:effectLst>
              </a:rPr>
              <a:t/>
            </a:r>
            <a:br>
              <a:rPr lang="ar-SA" sz="4400" b="1" dirty="0" smtClean="0">
                <a:solidFill>
                  <a:schemeClr val="tx2"/>
                </a:solidFill>
                <a:effectLst>
                  <a:outerShdw blurRad="38100" dist="38100" dir="2700000" algn="tl">
                    <a:srgbClr val="C0C0C0"/>
                  </a:outerShdw>
                </a:effectLst>
              </a:rPr>
            </a:br>
            <a:endParaRPr lang="fr-FR" sz="4400" b="1" dirty="0" smtClean="0">
              <a:solidFill>
                <a:schemeClr val="tx2"/>
              </a:solidFill>
              <a:effectLst>
                <a:outerShdw blurRad="38100" dist="38100" dir="2700000" algn="tl">
                  <a:srgbClr val="C0C0C0"/>
                </a:outerShdw>
              </a:effectLst>
            </a:endParaRPr>
          </a:p>
        </p:txBody>
      </p:sp>
      <p:sp>
        <p:nvSpPr>
          <p:cNvPr id="3075" name="Rectangle 4"/>
          <p:cNvSpPr>
            <a:spLocks noChangeArrowheads="1"/>
          </p:cNvSpPr>
          <p:nvPr/>
        </p:nvSpPr>
        <p:spPr bwMode="auto">
          <a:xfrm>
            <a:off x="3635375" y="4581525"/>
            <a:ext cx="5435600" cy="1943100"/>
          </a:xfrm>
          <a:prstGeom prst="rect">
            <a:avLst/>
          </a:prstGeom>
          <a:solidFill>
            <a:schemeClr val="bg1"/>
          </a:solidFill>
          <a:ln w="9525">
            <a:noFill/>
            <a:miter lim="800000"/>
            <a:headEnd/>
            <a:tailEnd/>
          </a:ln>
        </p:spPr>
        <p:txBody>
          <a:bodyPr wrap="none" anchor="ctr"/>
          <a:lstStyle/>
          <a:p>
            <a:pPr marL="342900" indent="-342900"/>
            <a:endParaRPr lang="fr-F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عنوان 1"/>
          <p:cNvSpPr>
            <a:spLocks noGrp="1"/>
          </p:cNvSpPr>
          <p:nvPr>
            <p:ph type="title"/>
          </p:nvPr>
        </p:nvSpPr>
        <p:spPr/>
        <p:txBody>
          <a:bodyPr/>
          <a:lstStyle/>
          <a:p>
            <a:r>
              <a:rPr lang="ar-IQ" smtClean="0"/>
              <a:t>فكرة عمل الحاسوب </a:t>
            </a:r>
          </a:p>
        </p:txBody>
      </p:sp>
      <p:sp>
        <p:nvSpPr>
          <p:cNvPr id="12291" name="عنصر نائب للمحتوى 2"/>
          <p:cNvSpPr>
            <a:spLocks noGrp="1"/>
          </p:cNvSpPr>
          <p:nvPr>
            <p:ph idx="1"/>
          </p:nvPr>
        </p:nvSpPr>
        <p:spPr/>
        <p:txBody>
          <a:bodyPr/>
          <a:lstStyle/>
          <a:p>
            <a:pPr algn="just" rtl="1"/>
            <a:r>
              <a:rPr lang="ar-IQ" sz="4400" b="1" smtClean="0">
                <a:solidFill>
                  <a:srgbClr val="00B0F0"/>
                </a:solidFill>
              </a:rPr>
              <a:t>تتلخص فكرة عمل الكمبيوتر في كونه جهاز له القدرة على على المعالجة وذلك من خلال احد الشرائح الاليكترونية التي حاول صانعيها ان يقلدوا فيها عمل الدماغ البشري وكيفية معالجته لأمور الدنيا بشكل عام ومن هنا يمكن اثبات ان الكمبيوتر له القدرة على معالجة اي شئ</a:t>
            </a:r>
          </a:p>
        </p:txBody>
      </p:sp>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عنوان 1"/>
          <p:cNvSpPr>
            <a:spLocks noGrp="1"/>
          </p:cNvSpPr>
          <p:nvPr>
            <p:ph type="title"/>
          </p:nvPr>
        </p:nvSpPr>
        <p:spPr/>
        <p:txBody>
          <a:bodyPr/>
          <a:lstStyle/>
          <a:p>
            <a:r>
              <a:rPr lang="ar-IQ" smtClean="0"/>
              <a:t>فكرة عمل الحاسب الالي </a:t>
            </a:r>
          </a:p>
        </p:txBody>
      </p:sp>
      <p:sp>
        <p:nvSpPr>
          <p:cNvPr id="4" name="وسيلة شرح مع سهم إلى اليسار 3"/>
          <p:cNvSpPr/>
          <p:nvPr/>
        </p:nvSpPr>
        <p:spPr>
          <a:xfrm>
            <a:off x="6659563" y="2060575"/>
            <a:ext cx="1944687" cy="273685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b="1" dirty="0" err="1">
                <a:solidFill>
                  <a:srgbClr val="FFFF00"/>
                </a:solidFill>
              </a:rPr>
              <a:t>المدخلات</a:t>
            </a:r>
            <a:r>
              <a:rPr lang="ar-IQ" b="1" dirty="0">
                <a:solidFill>
                  <a:srgbClr val="FFFF00"/>
                </a:solidFill>
              </a:rPr>
              <a:t> </a:t>
            </a:r>
            <a:endParaRPr lang="ar-IQ" sz="2400" b="1" dirty="0">
              <a:solidFill>
                <a:srgbClr val="FFFF00"/>
              </a:solidFill>
            </a:endParaRPr>
          </a:p>
          <a:p>
            <a:pPr algn="ctr">
              <a:defRPr/>
            </a:pPr>
            <a:r>
              <a:rPr lang="en-US" sz="2400" b="1" dirty="0">
                <a:solidFill>
                  <a:srgbClr val="FFFF00"/>
                </a:solidFill>
              </a:rPr>
              <a:t>Input</a:t>
            </a:r>
          </a:p>
          <a:p>
            <a:pPr algn="ctr">
              <a:buFontTx/>
              <a:buChar char="-"/>
              <a:defRPr/>
            </a:pPr>
            <a:r>
              <a:rPr lang="ar-IQ" sz="2400" b="1" dirty="0" err="1">
                <a:solidFill>
                  <a:srgbClr val="FFFF00"/>
                </a:solidFill>
              </a:rPr>
              <a:t>كيبورد</a:t>
            </a:r>
            <a:r>
              <a:rPr lang="ar-IQ" sz="2400" b="1" dirty="0">
                <a:solidFill>
                  <a:srgbClr val="FFFF00"/>
                </a:solidFill>
              </a:rPr>
              <a:t> </a:t>
            </a:r>
          </a:p>
          <a:p>
            <a:pPr algn="ctr">
              <a:buFontTx/>
              <a:buChar char="-"/>
              <a:defRPr/>
            </a:pPr>
            <a:r>
              <a:rPr lang="ar-IQ" sz="2400" b="1" dirty="0" err="1">
                <a:solidFill>
                  <a:srgbClr val="FFFF00"/>
                </a:solidFill>
              </a:rPr>
              <a:t>ماوس</a:t>
            </a:r>
            <a:r>
              <a:rPr lang="ar-IQ" sz="2400" b="1" dirty="0">
                <a:solidFill>
                  <a:srgbClr val="FFFF00"/>
                </a:solidFill>
              </a:rPr>
              <a:t> </a:t>
            </a:r>
          </a:p>
          <a:p>
            <a:pPr algn="ctr">
              <a:buFontTx/>
              <a:buChar char="-"/>
              <a:defRPr/>
            </a:pPr>
            <a:r>
              <a:rPr lang="ar-IQ" sz="2400" b="1" dirty="0">
                <a:solidFill>
                  <a:srgbClr val="FFFF00"/>
                </a:solidFill>
              </a:rPr>
              <a:t>شاشة اللمس</a:t>
            </a:r>
            <a:endParaRPr lang="en-US" sz="2400" b="1" dirty="0">
              <a:solidFill>
                <a:srgbClr val="FFFF00"/>
              </a:solidFill>
            </a:endParaRPr>
          </a:p>
        </p:txBody>
      </p:sp>
      <p:sp>
        <p:nvSpPr>
          <p:cNvPr id="5" name="مخطط انسيابي: متعدد المستندات 4"/>
          <p:cNvSpPr/>
          <p:nvPr/>
        </p:nvSpPr>
        <p:spPr>
          <a:xfrm>
            <a:off x="3851275" y="2708275"/>
            <a:ext cx="2520950" cy="1584325"/>
          </a:xfrm>
          <a:prstGeom prst="flowChartMultidocumen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sz="2400" b="1" dirty="0">
                <a:solidFill>
                  <a:srgbClr val="FFFF00"/>
                </a:solidFill>
              </a:rPr>
              <a:t>المعالجة ألاليكترونية للبيانات</a:t>
            </a:r>
          </a:p>
        </p:txBody>
      </p:sp>
      <p:sp>
        <p:nvSpPr>
          <p:cNvPr id="7" name="وسيلة شرح مع سهم إلى اليسار 6"/>
          <p:cNvSpPr/>
          <p:nvPr/>
        </p:nvSpPr>
        <p:spPr>
          <a:xfrm>
            <a:off x="179388" y="2060575"/>
            <a:ext cx="2016125" cy="273685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sz="2400" b="1" dirty="0">
                <a:solidFill>
                  <a:srgbClr val="FFFF00"/>
                </a:solidFill>
              </a:rPr>
              <a:t>المخرجات </a:t>
            </a:r>
          </a:p>
          <a:p>
            <a:pPr algn="ctr">
              <a:defRPr/>
            </a:pPr>
            <a:r>
              <a:rPr lang="en-US" sz="2400" b="1" dirty="0">
                <a:solidFill>
                  <a:srgbClr val="FFFF00"/>
                </a:solidFill>
              </a:rPr>
              <a:t>Output</a:t>
            </a:r>
          </a:p>
          <a:p>
            <a:pPr algn="ctr">
              <a:defRPr/>
            </a:pPr>
            <a:r>
              <a:rPr lang="ar-IQ" sz="2400" b="1" dirty="0" err="1">
                <a:solidFill>
                  <a:srgbClr val="FFFF00"/>
                </a:solidFill>
              </a:rPr>
              <a:t>شاشة –</a:t>
            </a:r>
            <a:r>
              <a:rPr lang="ar-IQ" sz="2400" b="1" dirty="0">
                <a:solidFill>
                  <a:srgbClr val="FFFF00"/>
                </a:solidFill>
              </a:rPr>
              <a:t> </a:t>
            </a:r>
          </a:p>
          <a:p>
            <a:pPr algn="ctr">
              <a:defRPr/>
            </a:pPr>
            <a:r>
              <a:rPr lang="ar-IQ" sz="2400" b="1" dirty="0" err="1">
                <a:solidFill>
                  <a:srgbClr val="FFFF00"/>
                </a:solidFill>
              </a:rPr>
              <a:t>طابعة –</a:t>
            </a:r>
            <a:r>
              <a:rPr lang="ar-IQ" sz="2400" b="1" dirty="0">
                <a:solidFill>
                  <a:srgbClr val="FFFF00"/>
                </a:solidFill>
              </a:rPr>
              <a:t> </a:t>
            </a:r>
          </a:p>
          <a:p>
            <a:pPr algn="ctr">
              <a:defRPr/>
            </a:pPr>
            <a:r>
              <a:rPr lang="ar-IQ" sz="2400" b="1" dirty="0" err="1">
                <a:solidFill>
                  <a:srgbClr val="FFFF00"/>
                </a:solidFill>
              </a:rPr>
              <a:t>سماعات –</a:t>
            </a:r>
            <a:r>
              <a:rPr lang="ar-IQ" sz="2400" b="1" dirty="0">
                <a:solidFill>
                  <a:srgbClr val="FFFF00"/>
                </a:solidFill>
              </a:rPr>
              <a:t> </a:t>
            </a:r>
          </a:p>
          <a:p>
            <a:pPr algn="ctr">
              <a:defRPr/>
            </a:pPr>
            <a:endParaRPr lang="ar-IQ" sz="2400" b="1" dirty="0">
              <a:solidFill>
                <a:srgbClr val="FFFF00"/>
              </a:solidFill>
            </a:endParaRPr>
          </a:p>
        </p:txBody>
      </p:sp>
      <p:sp>
        <p:nvSpPr>
          <p:cNvPr id="8" name="سهم للأسفل 7"/>
          <p:cNvSpPr/>
          <p:nvPr/>
        </p:nvSpPr>
        <p:spPr>
          <a:xfrm>
            <a:off x="5795963" y="4652963"/>
            <a:ext cx="504825"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
        <p:nvSpPr>
          <p:cNvPr id="10" name="سهم للأسفل 9"/>
          <p:cNvSpPr/>
          <p:nvPr/>
        </p:nvSpPr>
        <p:spPr>
          <a:xfrm>
            <a:off x="3995738" y="4724400"/>
            <a:ext cx="431800" cy="7207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
        <p:nvSpPr>
          <p:cNvPr id="11" name="سهم لأعلى 10"/>
          <p:cNvSpPr/>
          <p:nvPr/>
        </p:nvSpPr>
        <p:spPr>
          <a:xfrm>
            <a:off x="4932363" y="4652963"/>
            <a:ext cx="431800" cy="7207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
        <p:nvSpPr>
          <p:cNvPr id="12" name="مخطط انسيابي: عملية يدوية 11"/>
          <p:cNvSpPr/>
          <p:nvPr/>
        </p:nvSpPr>
        <p:spPr>
          <a:xfrm>
            <a:off x="3851275" y="5661025"/>
            <a:ext cx="2520950" cy="86360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sz="2800" b="1" dirty="0">
                <a:solidFill>
                  <a:srgbClr val="FFFF00"/>
                </a:solidFill>
              </a:rPr>
              <a:t>تخزين البيانات</a:t>
            </a:r>
            <a:r>
              <a:rPr lang="ar-IQ" sz="2800" dirty="0"/>
              <a:t> </a:t>
            </a:r>
          </a:p>
        </p:txBody>
      </p:sp>
      <p:sp>
        <p:nvSpPr>
          <p:cNvPr id="13" name="سهم إلى اليسار 12"/>
          <p:cNvSpPr/>
          <p:nvPr/>
        </p:nvSpPr>
        <p:spPr>
          <a:xfrm>
            <a:off x="2484438" y="2997200"/>
            <a:ext cx="935037" cy="863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IQ"/>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algn="ctr" fontAlgn="auto">
              <a:spcAft>
                <a:spcPts val="0"/>
              </a:spcAft>
              <a:defRPr/>
            </a:pPr>
            <a:r>
              <a:rPr lang="ar-SA" b="1" dirty="0" smtClean="0">
                <a:solidFill>
                  <a:srgbClr val="C00000"/>
                </a:solidFill>
              </a:rPr>
              <a:t>أجيال الحاسوب</a:t>
            </a:r>
            <a:endParaRPr lang="ar-SA" b="1" dirty="0">
              <a:solidFill>
                <a:srgbClr val="C00000"/>
              </a:solidFill>
            </a:endParaRPr>
          </a:p>
        </p:txBody>
      </p:sp>
      <p:sp>
        <p:nvSpPr>
          <p:cNvPr id="3" name="Content Placeholder 2"/>
          <p:cNvSpPr>
            <a:spLocks noGrp="1"/>
          </p:cNvSpPr>
          <p:nvPr>
            <p:ph idx="1"/>
          </p:nvPr>
        </p:nvSpPr>
        <p:spPr/>
        <p:txBody>
          <a:bodyPr>
            <a:normAutofit lnSpcReduction="10000"/>
          </a:bodyPr>
          <a:lstStyle/>
          <a:p>
            <a:pPr marL="365760" indent="-256032" algn="just" rtl="1" fontAlgn="auto">
              <a:spcAft>
                <a:spcPts val="0"/>
              </a:spcAft>
              <a:buClr>
                <a:schemeClr val="accent3"/>
              </a:buClr>
              <a:buFont typeface="Georgia"/>
              <a:buNone/>
              <a:defRPr/>
            </a:pPr>
            <a:r>
              <a:rPr lang="ar-IQ" dirty="0" err="1" smtClean="0">
                <a:solidFill>
                  <a:srgbClr val="FF0000"/>
                </a:solidFill>
                <a:effectLst>
                  <a:outerShdw blurRad="38100" dist="38100" dir="2700000" algn="tl">
                    <a:srgbClr val="C0C0C0"/>
                  </a:outerShdw>
                </a:effectLst>
              </a:rPr>
              <a:t>مقدمة :-</a:t>
            </a:r>
            <a:endParaRPr lang="ar-SA" dirty="0" smtClean="0">
              <a:solidFill>
                <a:srgbClr val="FF0000"/>
              </a:solidFill>
              <a:effectLst>
                <a:outerShdw blurRad="38100" dist="38100" dir="2700000" algn="tl">
                  <a:srgbClr val="C0C0C0"/>
                </a:outerShdw>
              </a:effectLst>
            </a:endParaRPr>
          </a:p>
          <a:p>
            <a:pPr marL="365760" indent="-256032" algn="just" rtl="1" fontAlgn="auto">
              <a:spcAft>
                <a:spcPts val="0"/>
              </a:spcAft>
              <a:buClr>
                <a:schemeClr val="accent3"/>
              </a:buClr>
              <a:buFont typeface="Georgia"/>
              <a:buChar char="•"/>
              <a:defRPr/>
            </a:pPr>
            <a:r>
              <a:rPr lang="ar-IQ" dirty="0" smtClean="0">
                <a:effectLst>
                  <a:outerShdw blurRad="38100" dist="38100" dir="2700000" algn="tl">
                    <a:srgbClr val="C0C0C0"/>
                  </a:outerShdw>
                </a:effectLst>
              </a:rPr>
              <a:t>يعتمد الكمبيوتر على النظام </a:t>
            </a:r>
            <a:r>
              <a:rPr lang="ar-IQ" dirty="0" err="1" smtClean="0">
                <a:effectLst>
                  <a:outerShdw blurRad="38100" dist="38100" dir="2700000" algn="tl">
                    <a:srgbClr val="C0C0C0"/>
                  </a:outerShdw>
                </a:effectLst>
              </a:rPr>
              <a:t>الثنائي (</a:t>
            </a:r>
            <a:r>
              <a:rPr lang="en-US" dirty="0" smtClean="0">
                <a:effectLst>
                  <a:outerShdw blurRad="38100" dist="38100" dir="2700000" algn="tl">
                    <a:srgbClr val="C0C0C0"/>
                  </a:outerShdw>
                </a:effectLst>
              </a:rPr>
              <a:t>0</a:t>
            </a:r>
            <a:r>
              <a:rPr lang="ar-IQ" dirty="0" smtClean="0">
                <a:effectLst>
                  <a:outerShdw blurRad="38100" dist="38100" dir="2700000" algn="tl">
                    <a:srgbClr val="C0C0C0"/>
                  </a:outerShdw>
                </a:effectLst>
              </a:rPr>
              <a:t> و </a:t>
            </a:r>
            <a:r>
              <a:rPr lang="en-US" dirty="0" smtClean="0">
                <a:effectLst>
                  <a:outerShdw blurRad="38100" dist="38100" dir="2700000" algn="tl">
                    <a:srgbClr val="C0C0C0"/>
                  </a:outerShdw>
                </a:effectLst>
              </a:rPr>
              <a:t>1</a:t>
            </a:r>
            <a:r>
              <a:rPr lang="ar-IQ" dirty="0" smtClean="0">
                <a:effectLst>
                  <a:outerShdw blurRad="38100" dist="38100" dir="2700000" algn="tl">
                    <a:srgbClr val="C0C0C0"/>
                  </a:outerShdw>
                </a:effectLst>
              </a:rPr>
              <a:t> </a:t>
            </a:r>
            <a:r>
              <a:rPr lang="ar-IQ" dirty="0" err="1" smtClean="0">
                <a:effectLst>
                  <a:outerShdw blurRad="38100" dist="38100" dir="2700000" algn="tl">
                    <a:srgbClr val="C0C0C0"/>
                  </a:outerShdw>
                </a:effectLst>
              </a:rPr>
              <a:t>)</a:t>
            </a:r>
            <a:r>
              <a:rPr lang="ar-IQ" dirty="0" smtClean="0">
                <a:effectLst>
                  <a:outerShdw blurRad="38100" dist="38100" dir="2700000" algn="tl">
                    <a:srgbClr val="C0C0C0"/>
                  </a:outerShdw>
                </a:effectLst>
              </a:rPr>
              <a:t> </a:t>
            </a:r>
            <a:r>
              <a:rPr lang="en-US" dirty="0" smtClean="0">
                <a:effectLst>
                  <a:outerShdw blurRad="38100" dist="38100" dir="2700000" algn="tl">
                    <a:srgbClr val="C0C0C0"/>
                  </a:outerShdw>
                </a:effectLst>
              </a:rPr>
              <a:t>Binary </a:t>
            </a:r>
            <a:r>
              <a:rPr lang="ar-IQ" dirty="0" smtClean="0">
                <a:effectLst>
                  <a:outerShdw blurRad="38100" dist="38100" dir="2700000" algn="tl">
                    <a:srgbClr val="C0C0C0"/>
                  </a:outerShdw>
                </a:effectLst>
              </a:rPr>
              <a:t> معتمداً في ذلك على حالتي </a:t>
            </a:r>
            <a:r>
              <a:rPr lang="ar-IQ" dirty="0" err="1" smtClean="0">
                <a:effectLst>
                  <a:outerShdw blurRad="38100" dist="38100" dir="2700000" algn="tl">
                    <a:srgbClr val="C0C0C0"/>
                  </a:outerShdw>
                </a:effectLst>
              </a:rPr>
              <a:t>التيار (مغلق </a:t>
            </a:r>
            <a:r>
              <a:rPr lang="ar-IQ" dirty="0" smtClean="0">
                <a:effectLst>
                  <a:outerShdw blurRad="38100" dist="38100" dir="2700000" algn="tl">
                    <a:srgbClr val="C0C0C0"/>
                  </a:outerShdw>
                </a:effectLst>
              </a:rPr>
              <a:t>– </a:t>
            </a:r>
            <a:r>
              <a:rPr lang="ar-IQ" dirty="0" err="1" smtClean="0">
                <a:effectLst>
                  <a:outerShdw blurRad="38100" dist="38100" dir="2700000" algn="tl">
                    <a:srgbClr val="C0C0C0"/>
                  </a:outerShdw>
                </a:effectLst>
              </a:rPr>
              <a:t>مفتوح </a:t>
            </a:r>
            <a:r>
              <a:rPr lang="ar-IQ" dirty="0" smtClean="0">
                <a:effectLst>
                  <a:outerShdw blurRad="38100" dist="38100" dir="2700000" algn="tl">
                    <a:srgbClr val="C0C0C0"/>
                  </a:outerShdw>
                </a:effectLst>
              </a:rPr>
              <a:t>) وموجها الكمبيوتر الى </a:t>
            </a:r>
            <a:r>
              <a:rPr lang="ar-IQ" dirty="0" err="1" smtClean="0">
                <a:effectLst>
                  <a:outerShdw blurRad="38100" dist="38100" dir="2700000" algn="tl">
                    <a:srgbClr val="C0C0C0"/>
                  </a:outerShdw>
                </a:effectLst>
              </a:rPr>
              <a:t>ماهو</a:t>
            </a:r>
            <a:r>
              <a:rPr lang="ar-IQ" dirty="0" smtClean="0">
                <a:effectLst>
                  <a:outerShdw blurRad="38100" dist="38100" dir="2700000" algn="tl">
                    <a:srgbClr val="C0C0C0"/>
                  </a:outerShdw>
                </a:effectLst>
              </a:rPr>
              <a:t> عليه من استخدام المنطق في جميع </a:t>
            </a:r>
            <a:r>
              <a:rPr lang="ar-IQ" dirty="0" err="1" smtClean="0">
                <a:effectLst>
                  <a:outerShdw blurRad="38100" dist="38100" dir="2700000" algn="tl">
                    <a:srgbClr val="C0C0C0"/>
                  </a:outerShdw>
                </a:effectLst>
              </a:rPr>
              <a:t>اعماله .</a:t>
            </a:r>
            <a:endParaRPr lang="ar-IQ" dirty="0" smtClean="0">
              <a:effectLst>
                <a:outerShdw blurRad="38100" dist="38100" dir="2700000" algn="tl">
                  <a:srgbClr val="C0C0C0"/>
                </a:outerShdw>
              </a:effectLst>
            </a:endParaRPr>
          </a:p>
          <a:p>
            <a:pPr marL="365760" indent="-256032" algn="just" rtl="1" fontAlgn="auto">
              <a:spcAft>
                <a:spcPts val="0"/>
              </a:spcAft>
              <a:buClr>
                <a:schemeClr val="accent3"/>
              </a:buClr>
              <a:buFont typeface="Georgia"/>
              <a:buChar char="•"/>
              <a:defRPr/>
            </a:pPr>
            <a:r>
              <a:rPr lang="ar-SA" dirty="0" smtClean="0">
                <a:effectLst>
                  <a:outerShdw blurRad="38100" dist="38100" dir="2700000" algn="tl">
                    <a:srgbClr val="C0C0C0"/>
                  </a:outerShdw>
                </a:effectLst>
              </a:rPr>
              <a:t>يعتبر جهاز مارك </a:t>
            </a:r>
            <a:r>
              <a:rPr lang="en-US" dirty="0" smtClean="0">
                <a:effectLst>
                  <a:outerShdw blurRad="38100" dist="38100" dir="2700000" algn="tl">
                    <a:srgbClr val="C0C0C0"/>
                  </a:outerShdw>
                </a:effectLst>
              </a:rPr>
              <a:t>MARK I</a:t>
            </a:r>
            <a:r>
              <a:rPr lang="ar-SA" dirty="0" smtClean="0">
                <a:effectLst>
                  <a:outerShdw blurRad="38100" dist="38100" dir="2700000" algn="tl">
                    <a:srgbClr val="C0C0C0"/>
                  </a:outerShdw>
                </a:effectLst>
              </a:rPr>
              <a:t> من أجهزة الحاسوب الأولى (إلكتروميكانيكي) حيث تم بناءة كجهد مشترك بين البحرية الأمريكية و شركة </a:t>
            </a:r>
            <a:r>
              <a:rPr lang="en-US" dirty="0" smtClean="0">
                <a:effectLst>
                  <a:outerShdw blurRad="38100" dist="38100" dir="2700000" algn="tl">
                    <a:srgbClr val="C0C0C0"/>
                  </a:outerShdw>
                </a:effectLst>
              </a:rPr>
              <a:t>IBM</a:t>
            </a:r>
            <a:r>
              <a:rPr lang="ar-SA" dirty="0" smtClean="0">
                <a:effectLst>
                  <a:outerShdw blurRad="38100" dist="38100" dir="2700000" algn="tl">
                    <a:srgbClr val="C0C0C0"/>
                  </a:outerShdw>
                </a:effectLst>
              </a:rPr>
              <a:t> و تم تنفيذة في جامعة </a:t>
            </a:r>
            <a:r>
              <a:rPr lang="ar-SA" dirty="0" err="1" smtClean="0">
                <a:effectLst>
                  <a:outerShdw blurRad="38100" dist="38100" dir="2700000" algn="tl">
                    <a:srgbClr val="C0C0C0"/>
                  </a:outerShdw>
                </a:effectLst>
              </a:rPr>
              <a:t>هارفاد.</a:t>
            </a:r>
            <a:endParaRPr lang="ar-IQ" dirty="0" smtClean="0">
              <a:effectLst>
                <a:outerShdw blurRad="38100" dist="38100" dir="2700000" algn="tl">
                  <a:srgbClr val="C0C0C0"/>
                </a:outerShdw>
              </a:effectLst>
            </a:endParaRPr>
          </a:p>
          <a:p>
            <a:pPr marL="365760" indent="-256032" algn="just" rtl="1" fontAlgn="auto">
              <a:spcAft>
                <a:spcPts val="0"/>
              </a:spcAft>
              <a:buClr>
                <a:schemeClr val="accent3"/>
              </a:buClr>
              <a:buFont typeface="Georgia"/>
              <a:buChar char="•"/>
              <a:defRPr/>
            </a:pPr>
            <a:r>
              <a:rPr lang="ar-IQ" dirty="0" smtClean="0">
                <a:effectLst>
                  <a:outerShdw blurRad="38100" dist="38100" dir="2700000" algn="tl">
                    <a:srgbClr val="C0C0C0"/>
                  </a:outerShdw>
                </a:effectLst>
              </a:rPr>
              <a:t>ويمكن تقسيم مراحل تطور الحاسوب الى خمسة اجيال </a:t>
            </a:r>
            <a:r>
              <a:rPr lang="ar-IQ" dirty="0" err="1" smtClean="0">
                <a:effectLst>
                  <a:outerShdw blurRad="38100" dist="38100" dir="2700000" algn="tl">
                    <a:srgbClr val="C0C0C0"/>
                  </a:outerShdw>
                </a:effectLst>
              </a:rPr>
              <a:t>كالتالي:-</a:t>
            </a:r>
            <a:r>
              <a:rPr lang="ar-IQ" dirty="0" smtClean="0">
                <a:effectLst>
                  <a:outerShdw blurRad="38100" dist="38100" dir="2700000" algn="tl">
                    <a:srgbClr val="C0C0C0"/>
                  </a:outerShdw>
                </a:effectLst>
              </a:rPr>
              <a:t> </a:t>
            </a:r>
            <a:endParaRPr lang="ar-SA" dirty="0" smtClean="0">
              <a:effectLst>
                <a:outerShdw blurRad="38100" dist="38100" dir="2700000" algn="tl">
                  <a:srgbClr val="C0C0C0"/>
                </a:outerShdw>
              </a:effectLst>
            </a:endParaRPr>
          </a:p>
          <a:p>
            <a:pPr marL="365760" indent="-256032" fontAlgn="auto">
              <a:spcAft>
                <a:spcPts val="0"/>
              </a:spcAft>
              <a:buClr>
                <a:schemeClr val="accent3"/>
              </a:buClr>
              <a:buFont typeface="Georgia"/>
              <a:buChar char="•"/>
              <a:defRPr/>
            </a:pPr>
            <a:endParaRPr lang="ar-SA" dirty="0" smtClean="0">
              <a:effectLst>
                <a:outerShdw blurRad="38100" dist="38100" dir="2700000" algn="tl">
                  <a:srgbClr val="C0C0C0"/>
                </a:outerShdw>
              </a:effectLst>
            </a:endParaRPr>
          </a:p>
          <a:p>
            <a:pPr marL="365760" indent="-256032" fontAlgn="auto">
              <a:spcAft>
                <a:spcPts val="0"/>
              </a:spcAft>
              <a:buClr>
                <a:schemeClr val="accent3"/>
              </a:buClr>
              <a:buFont typeface="Georgia"/>
              <a:buNone/>
              <a:defRPr/>
            </a:pPr>
            <a:endParaRPr lang="ar-SA" dirty="0" smtClean="0">
              <a:effectLst>
                <a:outerShdw blurRad="38100" dist="38100" dir="2700000" algn="tl">
                  <a:srgbClr val="C0C0C0"/>
                </a:outerShdw>
              </a:effectLst>
            </a:endParaRPr>
          </a:p>
        </p:txBody>
      </p:sp>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algn="ctr" fontAlgn="auto">
              <a:spcAft>
                <a:spcPts val="0"/>
              </a:spcAft>
              <a:defRPr/>
            </a:pPr>
            <a:r>
              <a:rPr lang="ar-SA" b="1" smtClean="0">
                <a:solidFill>
                  <a:srgbClr val="C00000"/>
                </a:solidFill>
              </a:rPr>
              <a:t>أجيال الحاسوب</a:t>
            </a:r>
            <a:endParaRPr lang="ar-SA" b="1" dirty="0">
              <a:solidFill>
                <a:srgbClr val="C00000"/>
              </a:solidFill>
            </a:endParaRPr>
          </a:p>
        </p:txBody>
      </p:sp>
      <p:sp>
        <p:nvSpPr>
          <p:cNvPr id="3" name="Content Placeholder 2"/>
          <p:cNvSpPr>
            <a:spLocks noGrp="1"/>
          </p:cNvSpPr>
          <p:nvPr>
            <p:ph idx="1"/>
          </p:nvPr>
        </p:nvSpPr>
        <p:spPr/>
        <p:txBody>
          <a:bodyPr>
            <a:normAutofit/>
          </a:bodyPr>
          <a:lstStyle/>
          <a:p>
            <a:pPr marL="365760" indent="-256032" fontAlgn="auto">
              <a:spcAft>
                <a:spcPts val="0"/>
              </a:spcAft>
              <a:buClr>
                <a:schemeClr val="accent3"/>
              </a:buClr>
              <a:buFont typeface="Georgia"/>
              <a:buNone/>
              <a:defRPr/>
            </a:pPr>
            <a:endParaRPr lang="ar-SA" smtClean="0">
              <a:effectLst>
                <a:outerShdw blurRad="38100" dist="38100" dir="2700000" algn="tl">
                  <a:srgbClr val="C0C0C0"/>
                </a:outerShdw>
              </a:effectLst>
            </a:endParaRPr>
          </a:p>
          <a:p>
            <a:pPr marL="365760" indent="-256032" algn="r" rtl="1" fontAlgn="auto">
              <a:spcAft>
                <a:spcPts val="0"/>
              </a:spcAft>
              <a:buClr>
                <a:schemeClr val="accent3"/>
              </a:buClr>
              <a:buFont typeface="Georgia"/>
              <a:buChar char="•"/>
              <a:defRPr/>
            </a:pPr>
            <a:r>
              <a:rPr lang="ar-IQ" sz="4000" b="1" smtClean="0">
                <a:solidFill>
                  <a:srgbClr val="FF0000"/>
                </a:solidFill>
                <a:effectLst>
                  <a:outerShdw blurRad="38100" dist="38100" dir="2700000" algn="tl">
                    <a:srgbClr val="C0C0C0"/>
                  </a:outerShdw>
                </a:effectLst>
              </a:rPr>
              <a:t>التسلسل التاريخي لأجيال الحاسوب</a:t>
            </a:r>
            <a:endParaRPr lang="ar-SA" sz="4000" b="1" smtClean="0">
              <a:solidFill>
                <a:srgbClr val="FF0000"/>
              </a:solidFill>
              <a:effectLst>
                <a:outerShdw blurRad="38100" dist="38100" dir="2700000" algn="tl">
                  <a:srgbClr val="C0C0C0"/>
                </a:outerShdw>
              </a:effectLst>
            </a:endParaRPr>
          </a:p>
          <a:p>
            <a:pPr marL="365760" indent="-256032" algn="r" rtl="1" fontAlgn="auto">
              <a:spcAft>
                <a:spcPts val="0"/>
              </a:spcAft>
              <a:buClr>
                <a:schemeClr val="accent3"/>
              </a:buClr>
              <a:buFont typeface="Georgia"/>
              <a:buChar char="•"/>
              <a:defRPr/>
            </a:pPr>
            <a:r>
              <a:rPr lang="ar-SA" b="1" smtClean="0">
                <a:effectLst>
                  <a:outerShdw blurRad="38100" dist="38100" dir="2700000" algn="tl">
                    <a:srgbClr val="C0C0C0"/>
                  </a:outerShdw>
                </a:effectLst>
              </a:rPr>
              <a:t>الجيل الأول 19</a:t>
            </a:r>
            <a:r>
              <a:rPr lang="ar-IQ" b="1" smtClean="0">
                <a:effectLst>
                  <a:outerShdw blurRad="38100" dist="38100" dir="2700000" algn="tl">
                    <a:srgbClr val="C0C0C0"/>
                  </a:outerShdw>
                </a:effectLst>
              </a:rPr>
              <a:t>45</a:t>
            </a:r>
            <a:r>
              <a:rPr lang="ar-SA" b="1" smtClean="0">
                <a:effectLst>
                  <a:outerShdw blurRad="38100" dist="38100" dir="2700000" algn="tl">
                    <a:srgbClr val="C0C0C0"/>
                  </a:outerShdw>
                </a:effectLst>
              </a:rPr>
              <a:t>-</a:t>
            </a:r>
            <a:r>
              <a:rPr lang="ar-IQ" b="1" smtClean="0">
                <a:effectLst>
                  <a:outerShdw blurRad="38100" dist="38100" dir="2700000" algn="tl">
                    <a:srgbClr val="C0C0C0"/>
                  </a:outerShdw>
                </a:effectLst>
              </a:rPr>
              <a:t> </a:t>
            </a:r>
            <a:r>
              <a:rPr lang="ar-SA" b="1" smtClean="0">
                <a:effectLst>
                  <a:outerShdw blurRad="38100" dist="38100" dir="2700000" algn="tl">
                    <a:srgbClr val="C0C0C0"/>
                  </a:outerShdw>
                </a:effectLst>
              </a:rPr>
              <a:t>195</a:t>
            </a:r>
            <a:r>
              <a:rPr lang="ar-IQ" b="1" smtClean="0">
                <a:effectLst>
                  <a:outerShdw blurRad="38100" dist="38100" dir="2700000" algn="tl">
                    <a:srgbClr val="C0C0C0"/>
                  </a:outerShdw>
                </a:effectLst>
              </a:rPr>
              <a:t>1</a:t>
            </a:r>
            <a:r>
              <a:rPr lang="ar-SA" b="1" smtClean="0">
                <a:effectLst>
                  <a:outerShdw blurRad="38100" dist="38100" dir="2700000" algn="tl">
                    <a:srgbClr val="C0C0C0"/>
                  </a:outerShdw>
                </a:effectLst>
              </a:rPr>
              <a:t> م</a:t>
            </a:r>
          </a:p>
          <a:p>
            <a:pPr marL="365760" indent="-256032" algn="r" rtl="1" fontAlgn="auto">
              <a:spcAft>
                <a:spcPts val="0"/>
              </a:spcAft>
              <a:buClr>
                <a:schemeClr val="accent3"/>
              </a:buClr>
              <a:buFont typeface="Georgia"/>
              <a:buChar char="•"/>
              <a:defRPr/>
            </a:pPr>
            <a:r>
              <a:rPr lang="ar-SA" b="1" smtClean="0">
                <a:effectLst>
                  <a:outerShdw blurRad="38100" dist="38100" dir="2700000" algn="tl">
                    <a:srgbClr val="C0C0C0"/>
                  </a:outerShdw>
                </a:effectLst>
              </a:rPr>
              <a:t>الجيل الثاني195</a:t>
            </a:r>
            <a:r>
              <a:rPr lang="ar-IQ" b="1" smtClean="0">
                <a:effectLst>
                  <a:outerShdw blurRad="38100" dist="38100" dir="2700000" algn="tl">
                    <a:srgbClr val="C0C0C0"/>
                  </a:outerShdw>
                </a:effectLst>
              </a:rPr>
              <a:t>2</a:t>
            </a:r>
            <a:r>
              <a:rPr lang="ar-SA" b="1" smtClean="0">
                <a:effectLst>
                  <a:outerShdw blurRad="38100" dist="38100" dir="2700000" algn="tl">
                    <a:srgbClr val="C0C0C0"/>
                  </a:outerShdw>
                </a:effectLst>
              </a:rPr>
              <a:t>-196</a:t>
            </a:r>
            <a:r>
              <a:rPr lang="ar-IQ" b="1" smtClean="0">
                <a:effectLst>
                  <a:outerShdw blurRad="38100" dist="38100" dir="2700000" algn="tl">
                    <a:srgbClr val="C0C0C0"/>
                  </a:outerShdw>
                </a:effectLst>
              </a:rPr>
              <a:t>0 </a:t>
            </a:r>
            <a:r>
              <a:rPr lang="ar-SA" b="1" smtClean="0">
                <a:effectLst>
                  <a:outerShdw blurRad="38100" dist="38100" dir="2700000" algn="tl">
                    <a:srgbClr val="C0C0C0"/>
                  </a:outerShdw>
                </a:effectLst>
              </a:rPr>
              <a:t> م</a:t>
            </a:r>
          </a:p>
          <a:p>
            <a:pPr marL="365760" indent="-256032" algn="r" rtl="1" fontAlgn="auto">
              <a:spcAft>
                <a:spcPts val="0"/>
              </a:spcAft>
              <a:buClr>
                <a:schemeClr val="accent3"/>
              </a:buClr>
              <a:buFont typeface="Georgia"/>
              <a:buChar char="•"/>
              <a:defRPr/>
            </a:pPr>
            <a:r>
              <a:rPr lang="ar-SA" b="1" smtClean="0">
                <a:effectLst>
                  <a:outerShdw blurRad="38100" dist="38100" dir="2700000" algn="tl">
                    <a:srgbClr val="C0C0C0"/>
                  </a:outerShdw>
                </a:effectLst>
              </a:rPr>
              <a:t>الجيل الثالث 196</a:t>
            </a:r>
            <a:r>
              <a:rPr lang="ar-IQ" b="1" smtClean="0">
                <a:effectLst>
                  <a:outerShdw blurRad="38100" dist="38100" dir="2700000" algn="tl">
                    <a:srgbClr val="C0C0C0"/>
                  </a:outerShdw>
                </a:effectLst>
              </a:rPr>
              <a:t>1</a:t>
            </a:r>
            <a:r>
              <a:rPr lang="ar-SA" b="1" smtClean="0">
                <a:effectLst>
                  <a:outerShdw blurRad="38100" dist="38100" dir="2700000" algn="tl">
                    <a:srgbClr val="C0C0C0"/>
                  </a:outerShdw>
                </a:effectLst>
              </a:rPr>
              <a:t>-19</a:t>
            </a:r>
            <a:r>
              <a:rPr lang="ar-IQ" b="1" smtClean="0">
                <a:effectLst>
                  <a:outerShdw blurRad="38100" dist="38100" dir="2700000" algn="tl">
                    <a:srgbClr val="C0C0C0"/>
                  </a:outerShdw>
                </a:effectLst>
              </a:rPr>
              <a:t>69</a:t>
            </a:r>
            <a:r>
              <a:rPr lang="ar-SA" b="1" smtClean="0">
                <a:effectLst>
                  <a:outerShdw blurRad="38100" dist="38100" dir="2700000" algn="tl">
                    <a:srgbClr val="C0C0C0"/>
                  </a:outerShdw>
                </a:effectLst>
              </a:rPr>
              <a:t> م</a:t>
            </a:r>
          </a:p>
          <a:p>
            <a:pPr marL="365760" indent="-256032" algn="r" rtl="1" fontAlgn="auto">
              <a:spcAft>
                <a:spcPts val="0"/>
              </a:spcAft>
              <a:buClr>
                <a:schemeClr val="accent3"/>
              </a:buClr>
              <a:buFont typeface="Georgia"/>
              <a:buChar char="•"/>
              <a:defRPr/>
            </a:pPr>
            <a:r>
              <a:rPr lang="ar-SA" b="1" smtClean="0">
                <a:effectLst>
                  <a:outerShdw blurRad="38100" dist="38100" dir="2700000" algn="tl">
                    <a:srgbClr val="C0C0C0"/>
                  </a:outerShdw>
                </a:effectLst>
              </a:rPr>
              <a:t>الجيل الرابع 197</a:t>
            </a:r>
            <a:r>
              <a:rPr lang="ar-IQ" b="1" smtClean="0">
                <a:effectLst>
                  <a:outerShdw blurRad="38100" dist="38100" dir="2700000" algn="tl">
                    <a:srgbClr val="C0C0C0"/>
                  </a:outerShdw>
                </a:effectLst>
              </a:rPr>
              <a:t>0</a:t>
            </a:r>
            <a:r>
              <a:rPr lang="ar-SA" b="1" smtClean="0">
                <a:effectLst>
                  <a:outerShdw blurRad="38100" dist="38100" dir="2700000" algn="tl">
                    <a:srgbClr val="C0C0C0"/>
                  </a:outerShdw>
                </a:effectLst>
              </a:rPr>
              <a:t>-19</a:t>
            </a:r>
            <a:r>
              <a:rPr lang="ar-IQ" b="1" smtClean="0">
                <a:effectLst>
                  <a:outerShdw blurRad="38100" dist="38100" dir="2700000" algn="tl">
                    <a:srgbClr val="C0C0C0"/>
                  </a:outerShdw>
                </a:effectLst>
              </a:rPr>
              <a:t>90</a:t>
            </a:r>
            <a:r>
              <a:rPr lang="ar-SA" b="1" smtClean="0">
                <a:effectLst>
                  <a:outerShdw blurRad="38100" dist="38100" dir="2700000" algn="tl">
                    <a:srgbClr val="C0C0C0"/>
                  </a:outerShdw>
                </a:effectLst>
              </a:rPr>
              <a:t> م</a:t>
            </a:r>
          </a:p>
          <a:p>
            <a:pPr marL="365760" indent="-256032" algn="r" rtl="1" fontAlgn="auto">
              <a:spcAft>
                <a:spcPts val="0"/>
              </a:spcAft>
              <a:buClr>
                <a:schemeClr val="accent3"/>
              </a:buClr>
              <a:buFont typeface="Georgia"/>
              <a:buChar char="•"/>
              <a:defRPr/>
            </a:pPr>
            <a:r>
              <a:rPr lang="ar-SA" b="1" smtClean="0">
                <a:effectLst>
                  <a:outerShdw blurRad="38100" dist="38100" dir="2700000" algn="tl">
                    <a:srgbClr val="C0C0C0"/>
                  </a:outerShdw>
                </a:effectLst>
              </a:rPr>
              <a:t>الجيل الخامس 19</a:t>
            </a:r>
            <a:r>
              <a:rPr lang="ar-IQ" b="1" smtClean="0">
                <a:effectLst>
                  <a:outerShdw blurRad="38100" dist="38100" dir="2700000" algn="tl">
                    <a:srgbClr val="C0C0C0"/>
                  </a:outerShdw>
                </a:effectLst>
              </a:rPr>
              <a:t>91</a:t>
            </a:r>
            <a:r>
              <a:rPr lang="ar-SA" b="1" smtClean="0">
                <a:effectLst>
                  <a:outerShdw blurRad="38100" dist="38100" dir="2700000" algn="tl">
                    <a:srgbClr val="C0C0C0"/>
                  </a:outerShdw>
                </a:effectLst>
              </a:rPr>
              <a:t>م وحتى الآن</a:t>
            </a:r>
            <a:endParaRPr lang="en-US" b="1" smtClean="0">
              <a:effectLst>
                <a:outerShdw blurRad="38100" dist="38100" dir="2700000" algn="tl">
                  <a:srgbClr val="C0C0C0"/>
                </a:outerShdw>
              </a:effectLst>
              <a:cs typeface="Arial" pitchFamily="34" charset="0"/>
            </a:endParaRPr>
          </a:p>
          <a:p>
            <a:pPr marL="365760" indent="-256032" fontAlgn="auto">
              <a:spcAft>
                <a:spcPts val="0"/>
              </a:spcAft>
              <a:buClr>
                <a:schemeClr val="accent3"/>
              </a:buClr>
              <a:buFont typeface="Georgia"/>
              <a:buChar char="•"/>
              <a:defRPr/>
            </a:pPr>
            <a:endParaRPr lang="ar-S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algn="ctr" fontAlgn="auto">
              <a:spcAft>
                <a:spcPts val="0"/>
              </a:spcAft>
              <a:defRPr/>
            </a:pPr>
            <a:r>
              <a:rPr lang="ar-SA" b="1" dirty="0" smtClean="0">
                <a:solidFill>
                  <a:srgbClr val="C00000"/>
                </a:solidFill>
              </a:rPr>
              <a:t>أجيال الحاسوب*</a:t>
            </a:r>
            <a:endParaRPr lang="ar-SA" b="1" dirty="0">
              <a:solidFill>
                <a:srgbClr val="C00000"/>
              </a:solidFill>
            </a:endParaRPr>
          </a:p>
        </p:txBody>
      </p:sp>
      <p:sp>
        <p:nvSpPr>
          <p:cNvPr id="3" name="Content Placeholder 2"/>
          <p:cNvSpPr>
            <a:spLocks noGrp="1"/>
          </p:cNvSpPr>
          <p:nvPr>
            <p:ph idx="1"/>
          </p:nvPr>
        </p:nvSpPr>
        <p:spPr/>
        <p:txBody>
          <a:bodyPr>
            <a:normAutofit fontScale="92500"/>
          </a:bodyPr>
          <a:lstStyle/>
          <a:p>
            <a:pPr marL="365760" indent="-256032" algn="r" rtl="1" fontAlgn="auto">
              <a:spcAft>
                <a:spcPts val="0"/>
              </a:spcAft>
              <a:buClr>
                <a:schemeClr val="accent3"/>
              </a:buClr>
              <a:buFont typeface="Georgia"/>
              <a:buChar char="•"/>
              <a:defRPr/>
            </a:pPr>
            <a:r>
              <a:rPr lang="ar-SA" b="1" u="sng" dirty="0" smtClean="0">
                <a:effectLst>
                  <a:outerShdw blurRad="38100" dist="38100" dir="2700000" algn="tl">
                    <a:srgbClr val="C0C0C0"/>
                  </a:outerShdw>
                </a:effectLst>
              </a:rPr>
              <a:t>الجيل الأول 19</a:t>
            </a:r>
            <a:r>
              <a:rPr lang="ar-IQ" b="1" u="sng" dirty="0" smtClean="0">
                <a:effectLst>
                  <a:outerShdw blurRad="38100" dist="38100" dir="2700000" algn="tl">
                    <a:srgbClr val="C0C0C0"/>
                  </a:outerShdw>
                </a:effectLst>
              </a:rPr>
              <a:t>45</a:t>
            </a:r>
            <a:r>
              <a:rPr lang="ar-SA" b="1" u="sng" dirty="0" smtClean="0">
                <a:effectLst>
                  <a:outerShdw blurRad="38100" dist="38100" dir="2700000" algn="tl">
                    <a:srgbClr val="C0C0C0"/>
                  </a:outerShdw>
                </a:effectLst>
              </a:rPr>
              <a:t>-195</a:t>
            </a:r>
            <a:r>
              <a:rPr lang="ar-IQ" b="1" u="sng" dirty="0" smtClean="0">
                <a:effectLst>
                  <a:outerShdw blurRad="38100" dist="38100" dir="2700000" algn="tl">
                    <a:srgbClr val="C0C0C0"/>
                  </a:outerShdw>
                </a:effectLst>
              </a:rPr>
              <a:t>1</a:t>
            </a:r>
            <a:r>
              <a:rPr lang="ar-SA" b="1" u="sng" dirty="0" smtClean="0">
                <a:effectLst>
                  <a:outerShdw blurRad="38100" dist="38100" dir="2700000" algn="tl">
                    <a:srgbClr val="C0C0C0"/>
                  </a:outerShdw>
                </a:effectLst>
              </a:rPr>
              <a:t> م</a:t>
            </a:r>
          </a:p>
          <a:p>
            <a:pPr marL="681228" indent="-571500" algn="r" rtl="1" fontAlgn="auto">
              <a:spcAft>
                <a:spcPts val="0"/>
              </a:spcAft>
              <a:buClr>
                <a:schemeClr val="tx1"/>
              </a:buClr>
              <a:buFont typeface="+mj-lt"/>
              <a:buAutoNum type="romanUcPeriod"/>
              <a:defRPr/>
            </a:pPr>
            <a:r>
              <a:rPr lang="ar-IQ" dirty="0" smtClean="0"/>
              <a:t>يستخدم الصمامات </a:t>
            </a:r>
            <a:r>
              <a:rPr lang="ar-IQ" dirty="0" err="1" smtClean="0"/>
              <a:t>المفرغة (</a:t>
            </a:r>
            <a:r>
              <a:rPr lang="en-US" dirty="0" err="1" smtClean="0"/>
              <a:t>Vacumums</a:t>
            </a:r>
            <a:r>
              <a:rPr lang="ar-IQ" dirty="0" smtClean="0"/>
              <a:t>) وهي تحتاج الى حرارة عالية بالتالي استهلاك طاقة اكبر </a:t>
            </a:r>
          </a:p>
          <a:p>
            <a:pPr marL="681228" indent="-571500" algn="r" rtl="1" fontAlgn="auto">
              <a:spcAft>
                <a:spcPts val="0"/>
              </a:spcAft>
              <a:buClr>
                <a:schemeClr val="tx1"/>
              </a:buClr>
              <a:buFont typeface="+mj-lt"/>
              <a:buAutoNum type="romanUcPeriod"/>
              <a:defRPr/>
            </a:pPr>
            <a:r>
              <a:rPr lang="ar-SA" dirty="0" smtClean="0"/>
              <a:t>تتميز اجهزتة بالحجم الكبير</a:t>
            </a:r>
            <a:r>
              <a:rPr lang="ar-IQ" dirty="0" smtClean="0"/>
              <a:t>وثقل الوزن </a:t>
            </a:r>
            <a:endParaRPr lang="ar-SA" dirty="0" smtClean="0"/>
          </a:p>
          <a:p>
            <a:pPr marL="681228" indent="-571500" algn="r" rtl="1" fontAlgn="auto">
              <a:spcAft>
                <a:spcPts val="0"/>
              </a:spcAft>
              <a:buClr>
                <a:schemeClr val="tx1"/>
              </a:buClr>
              <a:buFont typeface="+mj-lt"/>
              <a:buAutoNum type="romanUcPeriod"/>
              <a:defRPr/>
            </a:pPr>
            <a:r>
              <a:rPr lang="ar-IQ" dirty="0" smtClean="0"/>
              <a:t>سرعة تنفيذ العمليات بطيئة</a:t>
            </a:r>
          </a:p>
          <a:p>
            <a:pPr marL="681228" indent="-571500" algn="r" rtl="1" fontAlgn="auto">
              <a:spcAft>
                <a:spcPts val="0"/>
              </a:spcAft>
              <a:buClr>
                <a:schemeClr val="tx1"/>
              </a:buClr>
              <a:buFont typeface="+mj-lt"/>
              <a:buAutoNum type="romanUcPeriod"/>
              <a:defRPr/>
            </a:pPr>
            <a:r>
              <a:rPr lang="ar-IQ" dirty="0" smtClean="0"/>
              <a:t>اعتمدت لغة </a:t>
            </a:r>
            <a:r>
              <a:rPr lang="ar-IQ" dirty="0" err="1" smtClean="0"/>
              <a:t>الاله </a:t>
            </a:r>
            <a:r>
              <a:rPr lang="ar-IQ" dirty="0" smtClean="0"/>
              <a:t>(النظام الثنائي </a:t>
            </a:r>
            <a:r>
              <a:rPr lang="en-US" dirty="0" smtClean="0"/>
              <a:t>Binary</a:t>
            </a:r>
            <a:r>
              <a:rPr lang="ar-IQ" dirty="0" smtClean="0"/>
              <a:t>) اي برامج معقدة </a:t>
            </a:r>
          </a:p>
          <a:p>
            <a:pPr marL="681228" indent="-571500" algn="r" rtl="1" fontAlgn="auto">
              <a:spcAft>
                <a:spcPts val="0"/>
              </a:spcAft>
              <a:buClr>
                <a:schemeClr val="tx1"/>
              </a:buClr>
              <a:buFont typeface="+mj-lt"/>
              <a:buAutoNum type="romanUcPeriod"/>
              <a:defRPr/>
            </a:pPr>
            <a:r>
              <a:rPr lang="ar-IQ" dirty="0" smtClean="0"/>
              <a:t>استخدم </a:t>
            </a:r>
            <a:r>
              <a:rPr lang="ar-IQ" dirty="0" err="1" smtClean="0"/>
              <a:t>الاسطوانه</a:t>
            </a:r>
            <a:r>
              <a:rPr lang="ar-IQ" dirty="0" smtClean="0"/>
              <a:t> </a:t>
            </a:r>
            <a:r>
              <a:rPr lang="ar-IQ" dirty="0" err="1" smtClean="0"/>
              <a:t>المغناطيسة</a:t>
            </a:r>
            <a:r>
              <a:rPr lang="ar-IQ" dirty="0" smtClean="0"/>
              <a:t> كوسيط  </a:t>
            </a:r>
            <a:r>
              <a:rPr lang="ar-IQ" dirty="0" err="1" smtClean="0"/>
              <a:t>للمدخلات</a:t>
            </a:r>
            <a:r>
              <a:rPr lang="ar-IQ" dirty="0" smtClean="0"/>
              <a:t> </a:t>
            </a:r>
            <a:r>
              <a:rPr lang="ar-IQ" dirty="0" err="1" smtClean="0"/>
              <a:t>والات</a:t>
            </a:r>
            <a:r>
              <a:rPr lang="ar-IQ" dirty="0" smtClean="0"/>
              <a:t> طباعة بدائية </a:t>
            </a:r>
            <a:r>
              <a:rPr lang="ar-IQ" dirty="0" err="1" smtClean="0"/>
              <a:t>لأستخراج</a:t>
            </a:r>
            <a:r>
              <a:rPr lang="ar-IQ" dirty="0" smtClean="0"/>
              <a:t> النتائج  </a:t>
            </a:r>
            <a:endParaRPr lang="ar-SA" dirty="0" smtClean="0"/>
          </a:p>
          <a:p>
            <a:pPr marL="681228" indent="-571500" algn="r" rtl="1" fontAlgn="auto">
              <a:spcAft>
                <a:spcPts val="0"/>
              </a:spcAft>
              <a:buClr>
                <a:schemeClr val="tx1"/>
              </a:buClr>
              <a:buFont typeface="+mj-lt"/>
              <a:buAutoNum type="romanUcPeriod"/>
              <a:defRPr/>
            </a:pPr>
            <a:r>
              <a:rPr lang="ar-IQ" dirty="0" smtClean="0"/>
              <a:t>تكلفة صناعية عالية اضافة الى تكلفة تشغيل الحاسوب</a:t>
            </a:r>
            <a:endParaRPr lang="ar-SA"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ar-IQ" b="1" smtClean="0">
                <a:solidFill>
                  <a:srgbClr val="FF0000"/>
                </a:solidFill>
              </a:rPr>
              <a:t>الجيل الاول </a:t>
            </a:r>
          </a:p>
        </p:txBody>
      </p:sp>
      <p:pic>
        <p:nvPicPr>
          <p:cNvPr id="17411" name="Content Placeholder 4" descr="1944_harvard_markI_large.jpg"/>
          <p:cNvPicPr>
            <a:picLocks noGrp="1" noChangeAspect="1"/>
          </p:cNvPicPr>
          <p:nvPr>
            <p:ph idx="1"/>
          </p:nvPr>
        </p:nvPicPr>
        <p:blipFill>
          <a:blip r:embed="rId2" cstate="print"/>
          <a:srcRect/>
          <a:stretch>
            <a:fillRect/>
          </a:stretch>
        </p:blipFill>
        <p:spPr>
          <a:xfrm>
            <a:off x="285750" y="1143000"/>
            <a:ext cx="8606730" cy="4857750"/>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algn="ctr" fontAlgn="auto">
              <a:spcAft>
                <a:spcPts val="0"/>
              </a:spcAft>
              <a:defRPr/>
            </a:pPr>
            <a:r>
              <a:rPr lang="ar-SA" b="1" dirty="0" smtClean="0">
                <a:solidFill>
                  <a:srgbClr val="C00000"/>
                </a:solidFill>
              </a:rPr>
              <a:t>*أجيال الحاسوب</a:t>
            </a:r>
            <a:endParaRPr lang="ar-SA" b="1" dirty="0">
              <a:solidFill>
                <a:srgbClr val="C00000"/>
              </a:solidFill>
            </a:endParaRPr>
          </a:p>
        </p:txBody>
      </p:sp>
      <p:sp>
        <p:nvSpPr>
          <p:cNvPr id="3" name="Content Placeholder 2"/>
          <p:cNvSpPr>
            <a:spLocks noGrp="1"/>
          </p:cNvSpPr>
          <p:nvPr>
            <p:ph idx="1"/>
          </p:nvPr>
        </p:nvSpPr>
        <p:spPr/>
        <p:txBody>
          <a:bodyPr>
            <a:normAutofit lnSpcReduction="10000"/>
          </a:bodyPr>
          <a:lstStyle/>
          <a:p>
            <a:pPr marL="365760" indent="-256032" algn="r" rtl="1" fontAlgn="auto">
              <a:spcAft>
                <a:spcPts val="0"/>
              </a:spcAft>
              <a:buClr>
                <a:schemeClr val="accent3"/>
              </a:buClr>
              <a:buFont typeface="Georgia"/>
              <a:buNone/>
              <a:defRPr/>
            </a:pPr>
            <a:endParaRPr lang="ar-SA" dirty="0" smtClean="0">
              <a:effectLst>
                <a:outerShdw blurRad="38100" dist="38100" dir="2700000" algn="tl">
                  <a:srgbClr val="C0C0C0"/>
                </a:outerShdw>
              </a:effectLst>
            </a:endParaRPr>
          </a:p>
          <a:p>
            <a:pPr marL="365760" indent="-256032" algn="r" rtl="1" fontAlgn="auto">
              <a:spcAft>
                <a:spcPts val="0"/>
              </a:spcAft>
              <a:buClr>
                <a:schemeClr val="accent3"/>
              </a:buClr>
              <a:buFont typeface="Georgia"/>
              <a:buChar char="•"/>
              <a:defRPr/>
            </a:pPr>
            <a:r>
              <a:rPr lang="ar-SA" b="1" u="sng" dirty="0" smtClean="0">
                <a:effectLst>
                  <a:outerShdw blurRad="38100" dist="38100" dir="2700000" algn="tl">
                    <a:srgbClr val="C0C0C0"/>
                  </a:outerShdw>
                </a:effectLst>
              </a:rPr>
              <a:t>الجيل الثاني 195</a:t>
            </a:r>
            <a:r>
              <a:rPr lang="ar-IQ" b="1" u="sng" dirty="0" smtClean="0">
                <a:effectLst>
                  <a:outerShdw blurRad="38100" dist="38100" dir="2700000" algn="tl">
                    <a:srgbClr val="C0C0C0"/>
                  </a:outerShdw>
                </a:effectLst>
              </a:rPr>
              <a:t>2</a:t>
            </a:r>
            <a:r>
              <a:rPr lang="ar-SA" b="1" u="sng" dirty="0" smtClean="0">
                <a:effectLst>
                  <a:outerShdw blurRad="38100" dist="38100" dir="2700000" algn="tl">
                    <a:srgbClr val="C0C0C0"/>
                  </a:outerShdw>
                </a:effectLst>
              </a:rPr>
              <a:t>-196</a:t>
            </a:r>
            <a:r>
              <a:rPr lang="ar-IQ" b="1" u="sng" dirty="0" smtClean="0">
                <a:effectLst>
                  <a:outerShdw blurRad="38100" dist="38100" dir="2700000" algn="tl">
                    <a:srgbClr val="C0C0C0"/>
                  </a:outerShdw>
                </a:effectLst>
              </a:rPr>
              <a:t>0</a:t>
            </a:r>
            <a:r>
              <a:rPr lang="ar-SA" b="1" u="sng" dirty="0" smtClean="0">
                <a:effectLst>
                  <a:outerShdw blurRad="38100" dist="38100" dir="2700000" algn="tl">
                    <a:srgbClr val="C0C0C0"/>
                  </a:outerShdw>
                </a:effectLst>
              </a:rPr>
              <a:t> م</a:t>
            </a:r>
          </a:p>
          <a:p>
            <a:pPr marL="681228" indent="-571500" algn="r" rtl="1" fontAlgn="auto">
              <a:spcAft>
                <a:spcPts val="0"/>
              </a:spcAft>
              <a:buClr>
                <a:schemeClr val="tx1"/>
              </a:buClr>
              <a:buFont typeface="+mj-lt"/>
              <a:buAutoNum type="romanUcPeriod"/>
              <a:defRPr/>
            </a:pPr>
            <a:r>
              <a:rPr lang="ar-SA" dirty="0" smtClean="0"/>
              <a:t>تستخدم الترانزستور</a:t>
            </a:r>
            <a:r>
              <a:rPr lang="ar-IQ" dirty="0" err="1" smtClean="0"/>
              <a:t>(</a:t>
            </a:r>
            <a:r>
              <a:rPr lang="en-US" dirty="0" err="1" smtClean="0"/>
              <a:t>Transistours</a:t>
            </a:r>
            <a:r>
              <a:rPr lang="ar-IQ" dirty="0" err="1" smtClean="0"/>
              <a:t>)</a:t>
            </a:r>
            <a:r>
              <a:rPr lang="ar-SA" dirty="0" smtClean="0"/>
              <a:t> بدلاً من </a:t>
            </a:r>
            <a:r>
              <a:rPr lang="ar-IQ" dirty="0" smtClean="0"/>
              <a:t>الصمامات المفرغة </a:t>
            </a:r>
            <a:r>
              <a:rPr lang="ar-SA" dirty="0" err="1" smtClean="0"/>
              <a:t>.</a:t>
            </a:r>
            <a:endParaRPr lang="ar-SA" dirty="0" smtClean="0"/>
          </a:p>
          <a:p>
            <a:pPr marL="681228" indent="-571500" algn="r" rtl="1" fontAlgn="auto">
              <a:spcAft>
                <a:spcPts val="0"/>
              </a:spcAft>
              <a:buClr>
                <a:schemeClr val="tx1"/>
              </a:buClr>
              <a:buFont typeface="+mj-lt"/>
              <a:buAutoNum type="romanUcPeriod"/>
              <a:defRPr/>
            </a:pPr>
            <a:r>
              <a:rPr lang="ar-SA" dirty="0" smtClean="0"/>
              <a:t>التقليل من حجمها</a:t>
            </a:r>
            <a:endParaRPr lang="en-US" dirty="0" smtClean="0"/>
          </a:p>
          <a:p>
            <a:pPr marL="681228" indent="-571500" algn="r" rtl="1" fontAlgn="auto">
              <a:spcAft>
                <a:spcPts val="0"/>
              </a:spcAft>
              <a:buClr>
                <a:schemeClr val="tx1"/>
              </a:buClr>
              <a:buFont typeface="+mj-lt"/>
              <a:buAutoNum type="romanUcPeriod"/>
              <a:defRPr/>
            </a:pPr>
            <a:r>
              <a:rPr lang="en-US" dirty="0" smtClean="0"/>
              <a:t>.</a:t>
            </a:r>
            <a:r>
              <a:rPr lang="ar-IQ" dirty="0" smtClean="0"/>
              <a:t>الزيادة في سرعة تنفيذ العمليات </a:t>
            </a:r>
            <a:endParaRPr lang="en-US" dirty="0" smtClean="0"/>
          </a:p>
          <a:p>
            <a:pPr marL="681228" indent="-571500" algn="r" rtl="1" fontAlgn="auto">
              <a:spcAft>
                <a:spcPts val="0"/>
              </a:spcAft>
              <a:buClr>
                <a:schemeClr val="tx1"/>
              </a:buClr>
              <a:buFont typeface="+mj-lt"/>
              <a:buAutoNum type="romanUcPeriod"/>
              <a:defRPr/>
            </a:pPr>
            <a:r>
              <a:rPr lang="ar-SA" dirty="0" smtClean="0"/>
              <a:t> </a:t>
            </a:r>
            <a:r>
              <a:rPr lang="ar-IQ" dirty="0" smtClean="0"/>
              <a:t> انخفاض في ال</a:t>
            </a:r>
            <a:r>
              <a:rPr lang="ar-SA" dirty="0" err="1" smtClean="0"/>
              <a:t>تكلفه </a:t>
            </a:r>
            <a:r>
              <a:rPr lang="ar-SA" dirty="0" smtClean="0"/>
              <a:t>.</a:t>
            </a:r>
          </a:p>
          <a:p>
            <a:pPr marL="681228" indent="-571500" algn="r" rtl="1" fontAlgn="auto">
              <a:spcAft>
                <a:spcPts val="0"/>
              </a:spcAft>
              <a:buClr>
                <a:schemeClr val="tx1"/>
              </a:buClr>
              <a:buFont typeface="+mj-lt"/>
              <a:buAutoNum type="romanUcPeriod"/>
              <a:defRPr/>
            </a:pPr>
            <a:r>
              <a:rPr lang="ar-IQ" dirty="0" smtClean="0"/>
              <a:t>استخدم بعض اللغات السهلة نسبياً مقارنة مع لغة الالة مثل </a:t>
            </a:r>
            <a:r>
              <a:rPr lang="en-US" dirty="0" smtClean="0"/>
              <a:t>Fortran - Cobol</a:t>
            </a:r>
            <a:r>
              <a:rPr lang="ar-SA" dirty="0" err="1" smtClean="0"/>
              <a:t>.</a:t>
            </a:r>
            <a:endParaRPr lang="ar-SA" dirty="0" smtClean="0"/>
          </a:p>
          <a:p>
            <a:pPr marL="365760" indent="-256032" algn="r" rtl="1" fontAlgn="auto">
              <a:spcAft>
                <a:spcPts val="0"/>
              </a:spcAft>
              <a:buClr>
                <a:schemeClr val="accent3"/>
              </a:buClr>
              <a:buFont typeface="Georgia"/>
              <a:buNone/>
              <a:defRPr/>
            </a:pPr>
            <a:endParaRPr lang="ar-SA"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Autofit/>
          </a:bodyPr>
          <a:lstStyle/>
          <a:p>
            <a:pPr algn="ctr" fontAlgn="auto">
              <a:spcAft>
                <a:spcPts val="0"/>
              </a:spcAft>
              <a:defRPr/>
            </a:pPr>
            <a:r>
              <a:rPr lang="ar-SA" b="1" u="sng" dirty="0" smtClean="0">
                <a:solidFill>
                  <a:srgbClr val="C00000"/>
                </a:solidFill>
                <a:effectLst>
                  <a:outerShdw blurRad="38100" dist="38100" dir="2700000" algn="tl">
                    <a:srgbClr val="C0C0C0"/>
                  </a:outerShdw>
                </a:effectLst>
              </a:rPr>
              <a:t>الجيل الثاني</a:t>
            </a:r>
            <a:endParaRPr lang="ar-SA" b="1" dirty="0">
              <a:solidFill>
                <a:srgbClr val="C00000"/>
              </a:solidFill>
            </a:endParaRPr>
          </a:p>
        </p:txBody>
      </p:sp>
      <p:sp>
        <p:nvSpPr>
          <p:cNvPr id="22531" name="Content Placeholder 4"/>
          <p:cNvSpPr>
            <a:spLocks noGrp="1"/>
          </p:cNvSpPr>
          <p:nvPr>
            <p:ph idx="1"/>
          </p:nvPr>
        </p:nvSpPr>
        <p:spPr/>
        <p:txBody>
          <a:bodyPr/>
          <a:lstStyle/>
          <a:p>
            <a:endParaRPr lang="en-US" smtClean="0"/>
          </a:p>
        </p:txBody>
      </p:sp>
      <p:pic>
        <p:nvPicPr>
          <p:cNvPr id="22532" name="Picture 5" descr="http://library.thinkquest.org/08aug/01795/Website/second_generation.jpg"/>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algn="ctr" fontAlgn="auto">
              <a:spcAft>
                <a:spcPts val="0"/>
              </a:spcAft>
              <a:defRPr/>
            </a:pPr>
            <a:r>
              <a:rPr lang="ar-SA" b="1" dirty="0" smtClean="0">
                <a:solidFill>
                  <a:srgbClr val="C00000"/>
                </a:solidFill>
              </a:rPr>
              <a:t>*أجيال الحاسوب</a:t>
            </a:r>
            <a:endParaRPr lang="ar-SA" b="1" dirty="0">
              <a:solidFill>
                <a:srgbClr val="C00000"/>
              </a:solidFill>
            </a:endParaRPr>
          </a:p>
        </p:txBody>
      </p:sp>
      <p:sp>
        <p:nvSpPr>
          <p:cNvPr id="3" name="Content Placeholder 2"/>
          <p:cNvSpPr>
            <a:spLocks noGrp="1"/>
          </p:cNvSpPr>
          <p:nvPr>
            <p:ph idx="1"/>
          </p:nvPr>
        </p:nvSpPr>
        <p:spPr/>
        <p:txBody>
          <a:bodyPr>
            <a:normAutofit/>
          </a:bodyPr>
          <a:lstStyle/>
          <a:p>
            <a:pPr marL="365760" indent="-256032" algn="r" rtl="1" fontAlgn="auto">
              <a:spcAft>
                <a:spcPts val="0"/>
              </a:spcAft>
              <a:buClr>
                <a:schemeClr val="accent3"/>
              </a:buClr>
              <a:buFont typeface="Georgia"/>
              <a:buNone/>
              <a:defRPr/>
            </a:pPr>
            <a:endParaRPr lang="ar-SA" dirty="0" smtClean="0">
              <a:effectLst>
                <a:outerShdw blurRad="38100" dist="38100" dir="2700000" algn="tl">
                  <a:srgbClr val="C0C0C0"/>
                </a:outerShdw>
              </a:effectLst>
            </a:endParaRPr>
          </a:p>
          <a:p>
            <a:pPr marL="365760" indent="-256032" algn="r" rtl="1" fontAlgn="auto">
              <a:spcAft>
                <a:spcPts val="0"/>
              </a:spcAft>
              <a:buClr>
                <a:schemeClr val="accent3"/>
              </a:buClr>
              <a:buFont typeface="Georgia"/>
              <a:buChar char="•"/>
              <a:defRPr/>
            </a:pPr>
            <a:r>
              <a:rPr lang="ar-SA" b="1" u="sng" dirty="0" smtClean="0">
                <a:effectLst>
                  <a:outerShdw blurRad="38100" dist="38100" dir="2700000" algn="tl">
                    <a:srgbClr val="C0C0C0"/>
                  </a:outerShdw>
                </a:effectLst>
              </a:rPr>
              <a:t>الجيل الثالث 196</a:t>
            </a:r>
            <a:r>
              <a:rPr lang="ar-IQ" b="1" u="sng" dirty="0" smtClean="0">
                <a:effectLst>
                  <a:outerShdw blurRad="38100" dist="38100" dir="2700000" algn="tl">
                    <a:srgbClr val="C0C0C0"/>
                  </a:outerShdw>
                </a:effectLst>
              </a:rPr>
              <a:t>1</a:t>
            </a:r>
            <a:r>
              <a:rPr lang="ar-SA" b="1" u="sng" dirty="0" smtClean="0">
                <a:effectLst>
                  <a:outerShdw blurRad="38100" dist="38100" dir="2700000" algn="tl">
                    <a:srgbClr val="C0C0C0"/>
                  </a:outerShdw>
                </a:effectLst>
              </a:rPr>
              <a:t>-19</a:t>
            </a:r>
            <a:r>
              <a:rPr lang="ar-IQ" b="1" u="sng" dirty="0" smtClean="0">
                <a:effectLst>
                  <a:outerShdw blurRad="38100" dist="38100" dir="2700000" algn="tl">
                    <a:srgbClr val="C0C0C0"/>
                  </a:outerShdw>
                </a:effectLst>
              </a:rPr>
              <a:t>69</a:t>
            </a:r>
            <a:r>
              <a:rPr lang="ar-SA" b="1" u="sng" dirty="0" smtClean="0">
                <a:effectLst>
                  <a:outerShdw blurRad="38100" dist="38100" dir="2700000" algn="tl">
                    <a:srgbClr val="C0C0C0"/>
                  </a:outerShdw>
                </a:effectLst>
              </a:rPr>
              <a:t> م</a:t>
            </a:r>
          </a:p>
          <a:p>
            <a:pPr marL="681228" indent="-571500" algn="r" rtl="1" fontAlgn="auto">
              <a:spcAft>
                <a:spcPts val="0"/>
              </a:spcAft>
              <a:buClr>
                <a:schemeClr val="tx1"/>
              </a:buClr>
              <a:buFont typeface="+mj-lt"/>
              <a:buAutoNum type="romanUcPeriod"/>
              <a:defRPr/>
            </a:pPr>
            <a:r>
              <a:rPr lang="ar-SA" dirty="0" smtClean="0"/>
              <a:t>تستخدم الدوائر الكهرابية المتكاملة </a:t>
            </a:r>
            <a:r>
              <a:rPr lang="en-US" dirty="0" err="1" smtClean="0"/>
              <a:t>Ic</a:t>
            </a:r>
            <a:r>
              <a:rPr lang="ar-IQ" dirty="0" smtClean="0"/>
              <a:t>المصنوعة من رقائق السيلكون </a:t>
            </a:r>
            <a:endParaRPr lang="ar-SA" dirty="0" smtClean="0"/>
          </a:p>
          <a:p>
            <a:pPr marL="681228" indent="-571500" algn="r" rtl="1" fontAlgn="auto">
              <a:spcAft>
                <a:spcPts val="0"/>
              </a:spcAft>
              <a:buClr>
                <a:schemeClr val="tx1"/>
              </a:buClr>
              <a:buFont typeface="+mj-lt"/>
              <a:buAutoNum type="romanUcPeriod"/>
              <a:defRPr/>
            </a:pPr>
            <a:r>
              <a:rPr lang="ar-SA" dirty="0" smtClean="0"/>
              <a:t>الحاسوب أصغر حجماً و أقل تكلفة</a:t>
            </a:r>
            <a:endParaRPr lang="ar-IQ" dirty="0" smtClean="0"/>
          </a:p>
          <a:p>
            <a:pPr marL="681228" indent="-571500" algn="r" rtl="1" fontAlgn="auto">
              <a:spcAft>
                <a:spcPts val="0"/>
              </a:spcAft>
              <a:buClr>
                <a:schemeClr val="tx1"/>
              </a:buClr>
              <a:buFont typeface="+mj-lt"/>
              <a:buAutoNum type="romanUcPeriod"/>
              <a:defRPr/>
            </a:pPr>
            <a:r>
              <a:rPr lang="ar-IQ" dirty="0" smtClean="0"/>
              <a:t>زيادة سرعة الحاسوب التي اصبحت تقاس </a:t>
            </a:r>
            <a:r>
              <a:rPr lang="ar-IQ" dirty="0" err="1" smtClean="0"/>
              <a:t>بالنانوثانية</a:t>
            </a:r>
            <a:endParaRPr lang="ar-IQ" dirty="0" smtClean="0"/>
          </a:p>
          <a:p>
            <a:pPr marL="681228" indent="-571500" algn="r" rtl="1" fontAlgn="auto">
              <a:spcAft>
                <a:spcPts val="0"/>
              </a:spcAft>
              <a:buClr>
                <a:schemeClr val="tx1"/>
              </a:buClr>
              <a:buFont typeface="+mj-lt"/>
              <a:buAutoNum type="romanUcPeriod"/>
              <a:defRPr/>
            </a:pPr>
            <a:r>
              <a:rPr lang="ar-IQ" dirty="0" smtClean="0"/>
              <a:t>انتاج الشاشات الملونة </a:t>
            </a:r>
            <a:r>
              <a:rPr lang="ar-IQ" dirty="0" err="1" smtClean="0"/>
              <a:t>واجهزة</a:t>
            </a:r>
            <a:r>
              <a:rPr lang="ar-IQ" dirty="0" smtClean="0"/>
              <a:t> اخراج </a:t>
            </a:r>
            <a:r>
              <a:rPr lang="ar-IQ" dirty="0" err="1" smtClean="0"/>
              <a:t>وادخال</a:t>
            </a:r>
            <a:r>
              <a:rPr lang="ar-IQ" dirty="0" smtClean="0"/>
              <a:t> سريعة </a:t>
            </a:r>
          </a:p>
          <a:p>
            <a:pPr marL="681228" indent="-571500" algn="r" rtl="1" fontAlgn="auto">
              <a:spcAft>
                <a:spcPts val="0"/>
              </a:spcAft>
              <a:buClr>
                <a:schemeClr val="tx1"/>
              </a:buClr>
              <a:buFont typeface="+mj-lt"/>
              <a:buAutoNum type="romanUcPeriod"/>
              <a:defRPr/>
            </a:pPr>
            <a:r>
              <a:rPr lang="ar-IQ" dirty="0" smtClean="0"/>
              <a:t>تطور نظم التشغيل </a:t>
            </a:r>
            <a:r>
              <a:rPr lang="en-US" dirty="0" smtClean="0"/>
              <a:t>Operating Systems</a:t>
            </a:r>
            <a:endParaRPr lang="ar-SA" dirty="0" smtClean="0"/>
          </a:p>
          <a:p>
            <a:pPr marL="365760" indent="-256032" algn="r" rtl="1" fontAlgn="auto">
              <a:spcAft>
                <a:spcPts val="0"/>
              </a:spcAft>
              <a:buClr>
                <a:schemeClr val="accent3"/>
              </a:buClr>
              <a:buFont typeface="Georgia"/>
              <a:buNone/>
              <a:defRPr/>
            </a:pPr>
            <a:endParaRPr lang="ar-SA"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Autofit/>
          </a:bodyPr>
          <a:lstStyle/>
          <a:p>
            <a:pPr algn="ctr" fontAlgn="auto">
              <a:spcAft>
                <a:spcPts val="0"/>
              </a:spcAft>
              <a:defRPr/>
            </a:pPr>
            <a:r>
              <a:rPr lang="ar-SA" b="1" u="sng" dirty="0" smtClean="0">
                <a:solidFill>
                  <a:srgbClr val="C00000"/>
                </a:solidFill>
                <a:effectLst>
                  <a:outerShdw blurRad="38100" dist="38100" dir="2700000" algn="tl">
                    <a:srgbClr val="C0C0C0"/>
                  </a:outerShdw>
                </a:effectLst>
              </a:rPr>
              <a:t>الجيل الثالث</a:t>
            </a:r>
            <a:endParaRPr lang="ar-SA" b="1" dirty="0">
              <a:solidFill>
                <a:srgbClr val="C00000"/>
              </a:solidFill>
            </a:endParaRPr>
          </a:p>
        </p:txBody>
      </p:sp>
      <p:sp>
        <p:nvSpPr>
          <p:cNvPr id="24579" name="Content Placeholder 4"/>
          <p:cNvSpPr>
            <a:spLocks noGrp="1"/>
          </p:cNvSpPr>
          <p:nvPr>
            <p:ph idx="1"/>
          </p:nvPr>
        </p:nvSpPr>
        <p:spPr/>
        <p:txBody>
          <a:bodyPr/>
          <a:lstStyle/>
          <a:p>
            <a:endParaRPr lang="en-US" smtClean="0"/>
          </a:p>
        </p:txBody>
      </p:sp>
      <p:pic>
        <p:nvPicPr>
          <p:cNvPr id="24580" name="Picture 5" descr="http://library.thinkquest.org/08aug/01795/Website/third_generation.jpg"/>
          <p:cNvPicPr>
            <a:picLocks noChangeAspect="1" noChangeArrowheads="1"/>
          </p:cNvPicPr>
          <p:nvPr/>
        </p:nvPicPr>
        <p:blipFill>
          <a:blip r:embed="rId2" cstate="print"/>
          <a:srcRect/>
          <a:stretch>
            <a:fillRect/>
          </a:stretch>
        </p:blipFill>
        <p:spPr bwMode="auto">
          <a:xfrm>
            <a:off x="0" y="1196975"/>
            <a:ext cx="9144000" cy="5661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Rot="1" noChangeArrowheads="1"/>
          </p:cNvSpPr>
          <p:nvPr/>
        </p:nvSpPr>
        <p:spPr bwMode="auto">
          <a:xfrm>
            <a:off x="2555875" y="260350"/>
            <a:ext cx="6324600" cy="533400"/>
          </a:xfrm>
          <a:prstGeom prst="rect">
            <a:avLst/>
          </a:prstGeom>
          <a:noFill/>
          <a:ln>
            <a:noFill/>
          </a:ln>
          <a:effectLst/>
          <a:extLst>
            <a:ext uri="{909E8E84-426E-40DD-AFC4-6F175D3DCCD1}"/>
            <a:ext uri="{91240B29-F687-4F45-9708-019B960494DF}"/>
            <a:ext uri="{AF507438-7753-43E0-B8FC-AC1667EBCBE1}"/>
          </a:extLst>
        </p:spPr>
        <p:txBody>
          <a:bodyPr anchor="ctr"/>
          <a:lstStyle/>
          <a:p>
            <a:pPr algn="r">
              <a:defRPr/>
            </a:pPr>
            <a:r>
              <a:rPr lang="ar-SA" sz="2800">
                <a:solidFill>
                  <a:schemeClr val="bg1"/>
                </a:solidFill>
                <a:effectLst>
                  <a:outerShdw blurRad="38100" dist="38100" dir="2700000" algn="tl">
                    <a:srgbClr val="C0C0C0"/>
                  </a:outerShdw>
                </a:effectLst>
              </a:rPr>
              <a:t>الفصل الأول: المفاهيم الأساسية لتقنية المعلومات</a:t>
            </a:r>
            <a:endParaRPr lang="en-US" sz="2800">
              <a:solidFill>
                <a:schemeClr val="bg1"/>
              </a:solidFill>
              <a:effectLst>
                <a:outerShdw blurRad="38100" dist="38100" dir="2700000" algn="tl">
                  <a:srgbClr val="C0C0C0"/>
                </a:outerShdw>
              </a:effectLst>
            </a:endParaRPr>
          </a:p>
        </p:txBody>
      </p:sp>
      <p:sp>
        <p:nvSpPr>
          <p:cNvPr id="111623" name="AutoShape 7"/>
          <p:cNvSpPr>
            <a:spLocks noChangeArrowheads="1"/>
          </p:cNvSpPr>
          <p:nvPr/>
        </p:nvSpPr>
        <p:spPr bwMode="auto">
          <a:xfrm>
            <a:off x="1763713" y="2565400"/>
            <a:ext cx="5308600" cy="1008063"/>
          </a:xfrm>
          <a:prstGeom prst="roundRect">
            <a:avLst>
              <a:gd name="adj" fmla="val 50000"/>
            </a:avLst>
          </a:prstGeom>
          <a:gradFill rotWithShape="1">
            <a:gsLst>
              <a:gs pos="0">
                <a:schemeClr val="hlink"/>
              </a:gs>
              <a:gs pos="50000">
                <a:schemeClr val="hlink">
                  <a:gamma/>
                  <a:tint val="24314"/>
                  <a:invGamma/>
                </a:schemeClr>
              </a:gs>
              <a:gs pos="100000">
                <a:schemeClr val="hlink"/>
              </a:gs>
            </a:gsLst>
            <a:lin ang="0" scaled="1"/>
          </a:gradFill>
          <a:ln w="19050">
            <a:solidFill>
              <a:schemeClr val="bg2"/>
            </a:solidFill>
            <a:round/>
            <a:headEnd/>
            <a:tailEnd/>
          </a:ln>
          <a:effectLst/>
          <a:extLst>
            <a:ext uri="{AF507438-7753-43E0-B8FC-AC1667EBCBE1}"/>
          </a:extLst>
        </p:spPr>
        <p:txBody>
          <a:bodyPr wrap="none" anchor="ctr"/>
          <a:lstStyle/>
          <a:p>
            <a:pPr algn="ctr">
              <a:defRPr/>
            </a:pPr>
            <a:r>
              <a:rPr lang="ar-SA" sz="4400" b="1">
                <a:effectLst>
                  <a:outerShdw blurRad="38100" dist="38100" dir="2700000" algn="tl">
                    <a:srgbClr val="000000"/>
                  </a:outerShdw>
                </a:effectLst>
              </a:rPr>
              <a:t>مقدمة الحاسب الآلي</a:t>
            </a:r>
            <a:endParaRPr lang="en-US" sz="4400" b="1"/>
          </a:p>
        </p:txBody>
      </p:sp>
      <p:sp>
        <p:nvSpPr>
          <p:cNvPr id="4100" name="عنصر نائب للمحتوى 4"/>
          <p:cNvSpPr>
            <a:spLocks noGrp="1"/>
          </p:cNvSpPr>
          <p:nvPr>
            <p:ph idx="1"/>
          </p:nvPr>
        </p:nvSpPr>
        <p:spPr/>
        <p:txBody>
          <a:bodyPr/>
          <a:lstStyle/>
          <a:p>
            <a:pPr algn="r" rtl="1"/>
            <a:endParaRPr lang="ar-IQ"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algn="ctr" fontAlgn="auto">
              <a:spcAft>
                <a:spcPts val="0"/>
              </a:spcAft>
              <a:defRPr/>
            </a:pPr>
            <a:r>
              <a:rPr lang="ar-SA" b="1" dirty="0" smtClean="0">
                <a:solidFill>
                  <a:srgbClr val="C00000"/>
                </a:solidFill>
              </a:rPr>
              <a:t>أجيال الحاسوب</a:t>
            </a:r>
            <a:endParaRPr lang="ar-SA" b="1" dirty="0">
              <a:solidFill>
                <a:srgbClr val="C00000"/>
              </a:solidFill>
            </a:endParaRPr>
          </a:p>
        </p:txBody>
      </p:sp>
      <p:sp>
        <p:nvSpPr>
          <p:cNvPr id="3" name="Content Placeholder 2"/>
          <p:cNvSpPr>
            <a:spLocks noGrp="1"/>
          </p:cNvSpPr>
          <p:nvPr>
            <p:ph idx="1"/>
          </p:nvPr>
        </p:nvSpPr>
        <p:spPr/>
        <p:txBody>
          <a:bodyPr>
            <a:normAutofit/>
          </a:bodyPr>
          <a:lstStyle/>
          <a:p>
            <a:pPr marL="365760" indent="-256032" algn="r" rtl="1" fontAlgn="auto">
              <a:spcAft>
                <a:spcPts val="0"/>
              </a:spcAft>
              <a:buClr>
                <a:schemeClr val="accent3"/>
              </a:buClr>
              <a:buFont typeface="Georgia"/>
              <a:buChar char="•"/>
              <a:defRPr/>
            </a:pPr>
            <a:r>
              <a:rPr lang="ar-SA" sz="3000" b="1" u="sng" dirty="0" smtClean="0">
                <a:effectLst>
                  <a:outerShdw blurRad="38100" dist="38100" dir="2700000" algn="tl">
                    <a:srgbClr val="C0C0C0"/>
                  </a:outerShdw>
                </a:effectLst>
              </a:rPr>
              <a:t>الجيل الرابع 197</a:t>
            </a:r>
            <a:r>
              <a:rPr lang="ar-IQ" sz="3000" b="1" u="sng" dirty="0" smtClean="0">
                <a:effectLst>
                  <a:outerShdw blurRad="38100" dist="38100" dir="2700000" algn="tl">
                    <a:srgbClr val="C0C0C0"/>
                  </a:outerShdw>
                </a:effectLst>
              </a:rPr>
              <a:t>0</a:t>
            </a:r>
            <a:r>
              <a:rPr lang="ar-SA" sz="3000" b="1" u="sng" dirty="0" smtClean="0">
                <a:effectLst>
                  <a:outerShdw blurRad="38100" dist="38100" dir="2700000" algn="tl">
                    <a:srgbClr val="C0C0C0"/>
                  </a:outerShdw>
                </a:effectLst>
              </a:rPr>
              <a:t>-19</a:t>
            </a:r>
            <a:r>
              <a:rPr lang="ar-IQ" sz="3000" b="1" u="sng" dirty="0" smtClean="0">
                <a:effectLst>
                  <a:outerShdw blurRad="38100" dist="38100" dir="2700000" algn="tl">
                    <a:srgbClr val="C0C0C0"/>
                  </a:outerShdw>
                </a:effectLst>
              </a:rPr>
              <a:t>90</a:t>
            </a:r>
            <a:r>
              <a:rPr lang="ar-SA" sz="3000" b="1" u="sng" dirty="0" smtClean="0">
                <a:effectLst>
                  <a:outerShdw blurRad="38100" dist="38100" dir="2700000" algn="tl">
                    <a:srgbClr val="C0C0C0"/>
                  </a:outerShdw>
                </a:effectLst>
              </a:rPr>
              <a:t> م</a:t>
            </a:r>
          </a:p>
          <a:p>
            <a:pPr marL="681228" indent="-571500" algn="r" rtl="1" fontAlgn="auto">
              <a:spcAft>
                <a:spcPts val="0"/>
              </a:spcAft>
              <a:buClr>
                <a:schemeClr val="tx1"/>
              </a:buClr>
              <a:buFont typeface="+mj-lt"/>
              <a:buAutoNum type="romanUcPeriod"/>
              <a:defRPr/>
            </a:pPr>
            <a:r>
              <a:rPr lang="ar-IQ" sz="3000" dirty="0" smtClean="0"/>
              <a:t>ظهور </a:t>
            </a:r>
            <a:r>
              <a:rPr lang="ar-IQ" sz="3000" dirty="0" err="1" smtClean="0"/>
              <a:t>تكنلوجيا</a:t>
            </a:r>
            <a:r>
              <a:rPr lang="ar-IQ" sz="3000" dirty="0" smtClean="0"/>
              <a:t> اشباه الموصلات  </a:t>
            </a:r>
            <a:r>
              <a:rPr lang="en-US" sz="3000" dirty="0" smtClean="0"/>
              <a:t>Semiconductors</a:t>
            </a:r>
          </a:p>
          <a:p>
            <a:pPr marL="681228" indent="-571500" algn="r" rtl="1" fontAlgn="auto">
              <a:spcAft>
                <a:spcPts val="0"/>
              </a:spcAft>
              <a:buClr>
                <a:schemeClr val="tx1"/>
              </a:buClr>
              <a:buFont typeface="+mj-lt"/>
              <a:buAutoNum type="romanUcPeriod"/>
              <a:defRPr/>
            </a:pPr>
            <a:r>
              <a:rPr lang="ar-SA" sz="3000" dirty="0" smtClean="0"/>
              <a:t>تميز بظهور اجهزة الحاسوب ا</a:t>
            </a:r>
            <a:r>
              <a:rPr lang="ar-IQ" sz="3000" dirty="0" smtClean="0"/>
              <a:t>لشخصية والمحمولة </a:t>
            </a:r>
            <a:endParaRPr lang="ar-SA" sz="3000" dirty="0" smtClean="0"/>
          </a:p>
          <a:p>
            <a:pPr marL="681228" indent="-571500" algn="r" rtl="1" fontAlgn="auto">
              <a:spcAft>
                <a:spcPts val="0"/>
              </a:spcAft>
              <a:buClr>
                <a:schemeClr val="tx1"/>
              </a:buClr>
              <a:buFont typeface="+mj-lt"/>
              <a:buAutoNum type="romanUcPeriod"/>
              <a:defRPr/>
            </a:pPr>
            <a:r>
              <a:rPr lang="ar-IQ" sz="3000" dirty="0" smtClean="0"/>
              <a:t>زيادة تطور نظم التشغيل</a:t>
            </a:r>
            <a:endParaRPr lang="ar-SA" sz="3000" dirty="0" smtClean="0"/>
          </a:p>
          <a:p>
            <a:pPr marL="681228" indent="-571500" algn="r" rtl="1" fontAlgn="auto">
              <a:spcAft>
                <a:spcPts val="0"/>
              </a:spcAft>
              <a:buClr>
                <a:schemeClr val="tx1"/>
              </a:buClr>
              <a:buFont typeface="+mj-lt"/>
              <a:buAutoNum type="romanUcPeriod"/>
              <a:defRPr/>
            </a:pPr>
            <a:r>
              <a:rPr lang="ar-SA" sz="3000" dirty="0" smtClean="0"/>
              <a:t>بدأت ظهور شبكات الحاسوب</a:t>
            </a:r>
          </a:p>
          <a:p>
            <a:pPr marL="365760" indent="-256032" algn="r" rtl="1" fontAlgn="auto">
              <a:spcAft>
                <a:spcPts val="0"/>
              </a:spcAft>
              <a:buClr>
                <a:schemeClr val="accent3"/>
              </a:buClr>
              <a:buFont typeface="Georgia"/>
              <a:buNone/>
              <a:defRPr/>
            </a:pPr>
            <a:endParaRPr lang="ar-SA" sz="3000" dirty="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Autofit/>
          </a:bodyPr>
          <a:lstStyle/>
          <a:p>
            <a:pPr algn="ctr" fontAlgn="auto">
              <a:spcAft>
                <a:spcPts val="0"/>
              </a:spcAft>
              <a:defRPr/>
            </a:pPr>
            <a:r>
              <a:rPr lang="ar-SA" b="1" u="sng" dirty="0" smtClean="0">
                <a:solidFill>
                  <a:srgbClr val="C00000"/>
                </a:solidFill>
                <a:effectLst>
                  <a:outerShdw blurRad="38100" dist="38100" dir="2700000" algn="tl">
                    <a:srgbClr val="C0C0C0"/>
                  </a:outerShdw>
                </a:effectLst>
              </a:rPr>
              <a:t>الجيل الرابع</a:t>
            </a:r>
            <a:endParaRPr lang="ar-SA" b="1" dirty="0">
              <a:solidFill>
                <a:srgbClr val="C00000"/>
              </a:solidFill>
            </a:endParaRPr>
          </a:p>
        </p:txBody>
      </p:sp>
      <p:sp>
        <p:nvSpPr>
          <p:cNvPr id="26627" name="Content Placeholder 4"/>
          <p:cNvSpPr>
            <a:spLocks noGrp="1"/>
          </p:cNvSpPr>
          <p:nvPr>
            <p:ph idx="1"/>
          </p:nvPr>
        </p:nvSpPr>
        <p:spPr/>
        <p:txBody>
          <a:bodyPr/>
          <a:lstStyle/>
          <a:p>
            <a:endParaRPr lang="en-US" smtClean="0"/>
          </a:p>
        </p:txBody>
      </p:sp>
      <p:pic>
        <p:nvPicPr>
          <p:cNvPr id="26628" name="Picture 5" descr="http://library.thinkquest.org/08aug/01795/Website/fourth_generatoin.jpg"/>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rmAutofit fontScale="90000"/>
          </a:bodyPr>
          <a:lstStyle/>
          <a:p>
            <a:pPr algn="ctr" fontAlgn="auto">
              <a:spcAft>
                <a:spcPts val="0"/>
              </a:spcAft>
              <a:defRPr/>
            </a:pPr>
            <a:r>
              <a:rPr lang="ar-SA" b="1" dirty="0" smtClean="0">
                <a:solidFill>
                  <a:srgbClr val="C00000"/>
                </a:solidFill>
              </a:rPr>
              <a:t>أجيال الحاسوب</a:t>
            </a:r>
            <a:endParaRPr lang="ar-SA" b="1" dirty="0">
              <a:solidFill>
                <a:srgbClr val="C00000"/>
              </a:solidFill>
            </a:endParaRPr>
          </a:p>
        </p:txBody>
      </p:sp>
      <p:sp>
        <p:nvSpPr>
          <p:cNvPr id="3" name="Content Placeholder 2"/>
          <p:cNvSpPr>
            <a:spLocks noGrp="1"/>
          </p:cNvSpPr>
          <p:nvPr>
            <p:ph idx="1"/>
          </p:nvPr>
        </p:nvSpPr>
        <p:spPr/>
        <p:txBody>
          <a:bodyPr>
            <a:normAutofit/>
          </a:bodyPr>
          <a:lstStyle/>
          <a:p>
            <a:pPr marL="365760" indent="-256032" algn="r" rtl="1" fontAlgn="auto">
              <a:spcAft>
                <a:spcPts val="0"/>
              </a:spcAft>
              <a:buClr>
                <a:schemeClr val="accent3"/>
              </a:buClr>
              <a:buFont typeface="Georgia"/>
              <a:buNone/>
              <a:defRPr/>
            </a:pPr>
            <a:endParaRPr lang="ar-SA" dirty="0" smtClean="0">
              <a:effectLst>
                <a:outerShdw blurRad="38100" dist="38100" dir="2700000" algn="tl">
                  <a:srgbClr val="C0C0C0"/>
                </a:outerShdw>
              </a:effectLst>
            </a:endParaRPr>
          </a:p>
          <a:p>
            <a:pPr marL="365760" indent="-256032" algn="r" rtl="1" fontAlgn="auto">
              <a:spcAft>
                <a:spcPts val="0"/>
              </a:spcAft>
              <a:buClr>
                <a:schemeClr val="accent3"/>
              </a:buClr>
              <a:buFont typeface="Georgia"/>
              <a:buChar char="•"/>
              <a:defRPr/>
            </a:pPr>
            <a:r>
              <a:rPr lang="ar-SA" b="1" u="sng" dirty="0" smtClean="0">
                <a:effectLst>
                  <a:outerShdw blurRad="38100" dist="38100" dir="2700000" algn="tl">
                    <a:srgbClr val="C0C0C0"/>
                  </a:outerShdw>
                </a:effectLst>
              </a:rPr>
              <a:t>الجيل الخامس 19</a:t>
            </a:r>
            <a:r>
              <a:rPr lang="ar-IQ" b="1" u="sng" dirty="0" smtClean="0">
                <a:effectLst>
                  <a:outerShdw blurRad="38100" dist="38100" dir="2700000" algn="tl">
                    <a:srgbClr val="C0C0C0"/>
                  </a:outerShdw>
                </a:effectLst>
              </a:rPr>
              <a:t>91</a:t>
            </a:r>
            <a:r>
              <a:rPr lang="ar-SA" b="1" u="sng" dirty="0" smtClean="0">
                <a:effectLst>
                  <a:outerShdw blurRad="38100" dist="38100" dir="2700000" algn="tl">
                    <a:srgbClr val="C0C0C0"/>
                  </a:outerShdw>
                </a:effectLst>
              </a:rPr>
              <a:t>م وحتى الآن</a:t>
            </a:r>
          </a:p>
          <a:p>
            <a:pPr marL="681228" indent="-571500" algn="r" rtl="1" fontAlgn="auto">
              <a:spcAft>
                <a:spcPts val="0"/>
              </a:spcAft>
              <a:buClr>
                <a:schemeClr val="tx1"/>
              </a:buClr>
              <a:buFont typeface="+mj-lt"/>
              <a:buAutoNum type="romanUcPeriod"/>
              <a:defRPr/>
            </a:pPr>
            <a:r>
              <a:rPr lang="ar-IQ" dirty="0" smtClean="0"/>
              <a:t>انتشر استخدام الكمبيوتر في شتى المجالات </a:t>
            </a:r>
            <a:endParaRPr lang="ar-SA" dirty="0" smtClean="0"/>
          </a:p>
          <a:p>
            <a:pPr marL="681228" indent="-571500" algn="r" rtl="1" fontAlgn="auto">
              <a:spcAft>
                <a:spcPts val="0"/>
              </a:spcAft>
              <a:buClr>
                <a:schemeClr val="tx1"/>
              </a:buClr>
              <a:buFont typeface="+mj-lt"/>
              <a:buAutoNum type="romanUcPeriod"/>
              <a:defRPr/>
            </a:pPr>
            <a:r>
              <a:rPr lang="ar-IQ" dirty="0" smtClean="0"/>
              <a:t>تطور نظم التشغيل وارتفعت كفاءة مكونات الحاسب</a:t>
            </a:r>
            <a:endParaRPr lang="ar-SA" dirty="0" smtClean="0"/>
          </a:p>
          <a:p>
            <a:pPr marL="681228" indent="-571500" algn="r" rtl="1" fontAlgn="auto">
              <a:spcAft>
                <a:spcPts val="0"/>
              </a:spcAft>
              <a:buClr>
                <a:schemeClr val="tx1"/>
              </a:buClr>
              <a:buFont typeface="+mj-lt"/>
              <a:buAutoNum type="romanUcPeriod"/>
              <a:defRPr/>
            </a:pPr>
            <a:r>
              <a:rPr lang="ar-IQ" dirty="0" smtClean="0"/>
              <a:t>اصبح استخدام الحاسب ميسور جداً وانخفاض كبير في التكلفة </a:t>
            </a:r>
            <a:endParaRPr lang="ar-SA" dirty="0" smtClean="0"/>
          </a:p>
          <a:p>
            <a:pPr marL="365760" indent="-256032" algn="r" rtl="1" fontAlgn="auto">
              <a:spcAft>
                <a:spcPts val="0"/>
              </a:spcAft>
              <a:buClr>
                <a:schemeClr val="accent3"/>
              </a:buClr>
              <a:buFont typeface="Georgia"/>
              <a:buChar char="•"/>
              <a:defRPr/>
            </a:pPr>
            <a:endParaRPr lang="ar-SA" dirty="0" smtClean="0">
              <a:effectLst>
                <a:outerShdw blurRad="38100" dist="38100" dir="2700000" algn="tl">
                  <a:srgbClr val="C0C0C0"/>
                </a:outerShdw>
              </a:effectLst>
            </a:endParaRPr>
          </a:p>
          <a:p>
            <a:pPr marL="365760" indent="-256032" algn="r" rtl="1" fontAlgn="auto">
              <a:spcAft>
                <a:spcPts val="0"/>
              </a:spcAft>
              <a:buClr>
                <a:schemeClr val="accent3"/>
              </a:buClr>
              <a:buFont typeface="Georgia"/>
              <a:buNone/>
              <a:defRPr/>
            </a:pPr>
            <a:endParaRPr lang="en-US" dirty="0" smtClean="0">
              <a:effectLst>
                <a:outerShdw blurRad="38100" dist="38100" dir="2700000" algn="tl">
                  <a:srgbClr val="C0C0C0"/>
                </a:outerShdw>
              </a:effectLst>
              <a:cs typeface="Arial" pitchFamily="34" charset="0"/>
            </a:endParaRPr>
          </a:p>
          <a:p>
            <a:pPr marL="365760" indent="-256032" algn="r" rtl="1" fontAlgn="auto">
              <a:spcAft>
                <a:spcPts val="0"/>
              </a:spcAft>
              <a:buClr>
                <a:schemeClr val="accent3"/>
              </a:buClr>
              <a:buFont typeface="Georgia"/>
              <a:buNone/>
              <a:defRPr/>
            </a:pPr>
            <a:endParaRPr lang="ar-SA" dirty="0" smtClean="0"/>
          </a:p>
          <a:p>
            <a:pPr marL="365760" indent="-256032" algn="r" rtl="1" fontAlgn="auto">
              <a:spcAft>
                <a:spcPts val="0"/>
              </a:spcAft>
              <a:buClr>
                <a:schemeClr val="accent3"/>
              </a:buClr>
              <a:buFont typeface="Georgia"/>
              <a:buNone/>
              <a:defRPr/>
            </a:pPr>
            <a:endParaRPr lang="ar-SA"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noAutofit/>
          </a:bodyPr>
          <a:lstStyle/>
          <a:p>
            <a:pPr algn="ctr" fontAlgn="auto">
              <a:spcAft>
                <a:spcPts val="0"/>
              </a:spcAft>
              <a:defRPr/>
            </a:pPr>
            <a:r>
              <a:rPr lang="ar-SA" b="1" u="sng" dirty="0" smtClean="0">
                <a:solidFill>
                  <a:srgbClr val="C00000"/>
                </a:solidFill>
                <a:effectLst>
                  <a:outerShdw blurRad="38100" dist="38100" dir="2700000" algn="tl">
                    <a:srgbClr val="C0C0C0"/>
                  </a:outerShdw>
                </a:effectLst>
              </a:rPr>
              <a:t>الجيل الخامس</a:t>
            </a:r>
            <a:endParaRPr lang="ar-SA" b="1" dirty="0">
              <a:solidFill>
                <a:srgbClr val="C00000"/>
              </a:solidFill>
            </a:endParaRPr>
          </a:p>
        </p:txBody>
      </p:sp>
      <p:sp>
        <p:nvSpPr>
          <p:cNvPr id="28675" name="Content Placeholder 4"/>
          <p:cNvSpPr>
            <a:spLocks noGrp="1"/>
          </p:cNvSpPr>
          <p:nvPr>
            <p:ph idx="1"/>
          </p:nvPr>
        </p:nvSpPr>
        <p:spPr/>
        <p:txBody>
          <a:bodyPr/>
          <a:lstStyle/>
          <a:p>
            <a:endParaRPr lang="en-US" smtClean="0"/>
          </a:p>
        </p:txBody>
      </p:sp>
      <p:pic>
        <p:nvPicPr>
          <p:cNvPr id="28676" name="Picture 5" descr="http://library.thinkquest.org/08aug/01795/Website/fifth_generation.jpg"/>
          <p:cNvPicPr>
            <a:picLocks noChangeAspect="1" noChangeArrowheads="1"/>
          </p:cNvPicPr>
          <p:nvPr/>
        </p:nvPicPr>
        <p:blipFill>
          <a:blip r:embed="rId2" cstate="print"/>
          <a:srcRect/>
          <a:stretch>
            <a:fillRect/>
          </a:stretch>
        </p:blipFill>
        <p:spPr bwMode="auto">
          <a:xfrm>
            <a:off x="0" y="1125538"/>
            <a:ext cx="9144000" cy="5732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https://encrypted-tbn2.gstatic.com/images?q=tbn:ANd9GcTHVv5YD362KHFckrowosLnMa7qJ40QNc0SjLazES3LNkj7Nxgk"/>
          <p:cNvPicPr>
            <a:picLocks noChangeAspect="1" noChangeArrowheads="1"/>
          </p:cNvPicPr>
          <p:nvPr/>
        </p:nvPicPr>
        <p:blipFill>
          <a:blip r:embed="rId2" cstate="print"/>
          <a:srcRect/>
          <a:stretch>
            <a:fillRect/>
          </a:stretch>
        </p:blipFill>
        <p:spPr bwMode="auto">
          <a:xfrm>
            <a:off x="0" y="1152525"/>
            <a:ext cx="9144000" cy="5732463"/>
          </a:xfrm>
          <a:prstGeom prst="rect">
            <a:avLst/>
          </a:prstGeom>
          <a:noFill/>
          <a:ln w="9525">
            <a:noFill/>
            <a:miter lim="800000"/>
            <a:headEnd/>
            <a:tailEnd/>
          </a:ln>
        </p:spPr>
      </p:pic>
      <p:sp>
        <p:nvSpPr>
          <p:cNvPr id="29699" name="AutoShape 6" descr="data:image/jpeg;base64,/9j/4AAQSkZJRgABAQAAAQABAAD/2wCEAAkGBxASEBQQEBQQDw8PFA8PFw8NDw8QDxIUFBQWFxUWFBQYHCggGRolHBYUITEhJSkrLi4vFx8zODUsNygtLisBCgoKDg0OGhAQGiwkICQvLCwsLCwsLCwsLC8sLCwsLCwsLCwsLCwsLCwsLCwsLCwsLCwsLCwsLCwsLCwsLCwsLP/AABEIAPsAyQMBEQACEQEDEQH/xAAcAAEAAQUBAQAAAAAAAAAAAAAAAgEDBQYHBAj/xABIEAACAQMABgUHBwkHBQEAAAAAAQIDBBEFBhIhMUETUWFxgQciMlKRobEUQkNicnPBIyQlM5KistHwNDVTdILh8VRjg7PCFv/EABoBAQADAQEBAAAAAAAAAAAAAAADBAUBAgb/xAArEQEAAgIBAwIFBAMBAAAAAAAAAQIDEQQSITEzQQUTIlGBMkJhcRRSkSP/2gAMAwEAAhEDEQA/AO4gAAAAAAAAAAAAAAAAAAAAAAAAAAAAAAAAAAAAAAABCpUUVmTUV1yaSERM+HJmI8sfX1gs4elXop9XSRb9xPXi5reKz/xBblYa+bR/15//ANZYf9RS/e/ke/8AB5H+kvH+dx/94emhp60n6Nei+zpIp+8jtxs1fNZSV5OG3i0PbTrwl6Moy+zJMimsx5hLFonxK6cegAAAAAAAAAAAAAAAAAAAAGD09rRbWu6cturyo098/HlHxLWDh5c3eI7fdV5HMxYe0z3+zQdK6+XdV4pYt4dUMSn4yf4I2MPwzDT9X1Sx83xLNf8AT9MNbubqpUe1UnOo3zqScviX6VrSNVjShe1rzu07eWrcRjx49SO2vEEY5nw8s9IP5qx37yGc0+yWMMe6zO5m+L9iwePmW+6T5VfsgqsuUpLuk18DzNpl2KxHh6qGl7qHoV68Ps1qmPZkitjpbzCWuS9fEsvY6+aSpP8AXuovVrQhNe3GfeQ24mG3tpLXl5q++24aD8qlOTUbul0X/dotzh4x4rwyVMnAmO9J2uY+fE9rw6DYX9KtBVKM4VacuEoNNFC1ZrOphfreto3EvSeXoAAAAAAAAAAAAAAA57rnrw4uVvaPzlmM66+a+cYdvaa/C4G/ry/iGRzOfr6MU/3Lnkqjbbbbby228tt9bNqO3aGLPfvKLnjiJnRrbxV7tvdHcushtkn2T0xx7vLkiSgAAAAoAAyOg9OXFpU6ShNxfzoPfTmuqUfx4kWXFXJGrQkx5bY53V23VDWujf08x8ytBLbot749seuL6zFz8e2Ke/hs8fPGWP5bCQLAAAAAAAAAAAAAGieUfWd0o/JKDxVqRzOS4wg+S7X8DT4HF6p+Zbx7Mzn8rpj5dfPu5bk3NsRXaGzTx1621u5IhtbaaldLJ4ewAAAAAKAAAderRmkKtvVjXoy2KlN5T5Nc1Jc0+o8XpF6zWXql5paLQ79qxp2neW8a8NzfmzhzhNcUzBzYpxW6ZbuHLGSvVDLkSUAAAAAAAAAAMbp/SsbW3qV5fMW6PrSe6MV4kuHFOS8VhFmyRjpNpcGu7qdWpKrUe1OpJybfWz6alYrEVjw+atabTNp8rOT08aWq8+R4tOnulfd5yNKAAAAAAAAUAAA62zybaedrdqnJ4o3LVOWXujL5kva8eJT5mHrpuPMLXEy9F9T4l3MxW0AAAAAAAAAAHJ/KvphzrQtIvzKKVSeOdSS3LwXxNj4di1Wbz7sb4jl3aKR7NDTNNm6HI5Mu628z3niUkKYOOgADI6D0JcXdTo7eDk/nTe6EF1yly7uJHly0xxuyTHitknVXUNCeTC1ppSuXK5qc1lwpLuit78WZeTnXt+ns08fBpX9Xd6NafJvZ3VDYoxVpWgnsVaGYrPVNL0o+8gjkZN95WPkU1qIh8/6b0ZdWdeVvX24Vaf1pbMk+EovnFlqt5mNxKrbHEdphbttJTi/O89exk9M9o890F8FZ8dmXo1ozWY71713lut4tG4U7Ums6lM9vIAz1bn1nNOvojVPSXymzo1uMpwSl9uPmy96Z8/mp0ZJq38N+vHEsuRJQAAAAAAAC3cVlCMpy3RhGUm+xLLERudOTOo2+dNI3sq1apXlvdWcp+17l4LCPpqVilYrHs+avab2m0+7z7R728aQmzky9VhA8vQwKAZLV/Q1S7uI0KXGW+UnwhBYzJ/1xI82WMdOqUmLHOS3TDvegtDUbSjGjRjiMeMnjanLnKT5tmBkyWyW6rN3HjrjrqrInhIAaL5WdVY3lm60I/nVqnODXGcd23T7cpZXaiXFfpn+EWWnVDhL1cvdna+TXOzxz0NTHwLnVXflU6bfZ46FSVOXNNbnGSafiuTJaW6Z3CPJSLRqWbhNNJrgy9E7jbPmNTqUj0AHYPI5dOVnUpv6Ks8d00n8cmPz66yRP3hrcC26TH2lv5RXgAAAAAAADWvKJdulo6u452pxVJYzlbbw37MlniV3lhW5dtYp04Qmb22Erk64ozjsKHHQCjA7V5LtBK3tFWkvyt1io21vUPmR/HxMXm5uvJ0x4hs8PF0U6p8y3QprgB5tI3kKNOVWfowXi3ySA0eppSpXntTeFygn5sf8AcDJWtVIDD63arW99Te6NO5ivMrpJPPqz9aL9xLjyTWUWTHFocdtYTpynRqJxnTk04vimnho2MFuzIz11L1FhXDo6d5E5/wBrj1fJ5e3pF+Bl/EY/T+Wj8Pnvb8Ooma0wAAAAAAACM4JrDSafJrKA1vTGoejrjLlS6Gb+ktX0MvYtz8UTV5GSviUN8GO3mGj6Z8lFzDfZ3FOsl9HeRcJv/wAkFj3FmnPv+5XtwKT4aVpXRF7av86tq9OK+lhB1aP7ceHjguY+ZSypk4d6+O7w0q8Jb4yjLuaLMXrPiVW1LV8wnk9PL26EsHcXNGgvpakIv7OfO92SPLfopNnvHXrvFX0fTpqKUVuUUkkuSSwj52Z3O30MRpIOgGneUi4caVGHKdRt/wClbviBqtncAZOleAXo3oHMtcopaSqSj9JCnN9+yk37jV4U/SyubH1McmX1BU6Om+ROO+7f+XX/ALDN+Iz+n8tH4f5t+HUjMaYAAAAAAAAAAAKSWd3HsfADAaT1L0bcNyq2tBzfGpCCp1P24YZ6re1fEvNqxby1288k1o99GtcUfqylGtBftLa/eLVOdlr57qt+Fjt47K6peT6pZ3iuJ1adanCE1HZjKM1KWEm08rGM8+Z6z8z5mPp1qXnBw5x5Ore4dBKK8AANZ1+0ZKta7VNOVSg1USS3tcJJeG/wA5jb3QHqjeAXY3vaBpWn6u1ezl9WC7sQRrcOPohk8yd2lYLyiqgOr+Ralijcz9apTj7I5/8Aoy/iE/VVqfD4+mzpJntAAAAAAAAAAAAAAAAAAPHpHSEKMcy3yfCC4v8A2A1XSOsdz8xxpr6scv2sDXLvTt/ndXqLu2cfADWL1y2nOTW1J7TwlFexbhHcl5aNy5YUU5Z6uB21ZrOpcraLRuF2+vo0I+c1Kq1ugt+O2RLhwzef4RZc0Uj+Ws2+XJyby3ltvnk18cRHaGRltM+XqJ0CqA7V5JLbZ0ep/wCLVqz8E9lfwsx+dO8uvs2ODGsW/u3YprgAAAAAAAAAAAAAAAAxuktJqHmwxKfuj3gaZpjS8YZlOW3N82wNYqaZc3kC1UvMgeRVI5cpcF18+wROiYXNHUEo1NhYajNxT5PDaPfV1X3Z46emmq+zSKk3J7Um23vbfFmzqI8Mfcz5ei2jhd5NTwhvPdeR6eEkm9yWW9yS5vkgPo3V3R/ye1o0P8OnGL+1jMve2fP5bdd5l9Bhp0UiGSI0gAAAAAAAAAAAAAABjNYb50aDqLrjHPq55gaPpXSr6LahzeG+/mBpN7WcsuTz3geeDAyeitFVa+1JYp0KScqlxUyqUEuO/m+xHYiZnUOTMRG5a/UvFKtiLbpZxDa3PHJtdbL+XixXFuPMKOLlTbLqfEto0L6XY0Z6+0W8ttitOl6k5R8E3j3YNvHPVESxckdMzC+kWIVRHRtnk20K7m+jJrNK2xWllbm16Efbv/0lXl5ejHP3nstcTH15P4ju7qjFbQAAAAAAAAAAAAAAAAsXlrGrTlTmswmnFrvA5hc2ToVp2tbfF+jL1ovhJdv8gMBf6LcJOLfc+tdYHkdrgD2az6frVralaUKapW9OMduNPGak1zfZz7y7xLYqzu091Ll0y2jVY7NJq5i96cWutNGh1VtHlQitqz3huer9wpxjPrXvXExctOi8w2cd+usSxGtFuo3c5L6VQn+7h+9Grwp3jZXMjWRjEXFSUoRbaSTbbSSW9tvgkhtx3zUTV9WdpGEl+WqflKj+s+Ee5LcYfJzfNvM+zd42H5dNe7YyunAAAAAAAAAAAAAAAAADSfKHbqXRTylJbUVvWc8Vu6uJ3Uubhr1vi4p7Et1WG7fx7jjqzU1dqvg49zbQGOu9GVqOXKGYre3B7SS62B5fyNRYkoyT60mdi0x4lyaxPmErLRvRt9A4qMnnZk3hPs6j1e838vNKRSNQ8Gn9GXbl0s4KcEkk6L20l2riuJo8TJjrXpie/wDLN5ePJNuqY7fwwSZoKLpfkr1T2pK/rx82OehhJcXvTqNdXV7TO5nI1Hy6/locPj7+u34dXMxpgAAAAAAAAAAAAAAACjA4LrlrJe/LbmkrisqVOtUhGEZuEVFPcvNwbGDHToidQx8+S/XMbarVuajltqctv13JuXtZLekWjWkVLTW3VtlNGaz1ITXTea9yVaC3f61/IzcvFmveGlj5UW7S3W31nkopySlF/OjvT8UVPC1E7eyGmY1vQnGMmv1VVZhLsT5B1z7WWi6NZTo5pRqbTdHOVTnHdJLPLmi9gx0y17x3hRz5L4rbifLz2umaseO/xPduDE+JeK82Y8w2fQOnnKWN6a5MqZcFsXlbxZ65fDP2GpdO7vFXliNulGdSlHdt1OpLknjLJ6cu1cXT7ob8StsvV7Oo04KKUYpRjFJJJYSS4JIpTO1uI0kHQAAAAAAAAAAAAAAABRgfOWua/SN3/mKvxNzB6df6Ymf1Lf2wuCVEs1oZweLQ91lktAX86VSMPSpzlGLi+G94yitmw1tWZ91nDmtW0R7N71gmvkk5RSU6WzOMkt6aaX4mdhrF7xWfdoZrTSk2j2c9urmdSbnN7Upb8/13G1THWkahjXyWvO5W4x6uL3YXFnp4bpovVC6o27vqy6GK2FGlJflJKUktqS+at67TO5eelo6IaPEw3rPXLfdSbnz9n14teK3/AMygvt2AAAAAAAAAAAAAAAAAAFGB86a7L9JXf39T4m5g9Ov9MTP6lv7YRkqJCaOS7D1aIhm4pL68H7HkizTrHKXF3vEN606/zSt9n8UZXG9WrU5PpWc9ZtsV3rU/Uq0tYQrKPTV5RjLpaqy45WfMjwjx7zGz8i9514hsYePSkb92W1uo7VjXX1Nr9lqX4FdYaRq1c7M4S6mn4AdOTAqAAAAAAAAYFMgMgMgMgMgMgUAAfO+vC/SV399P8Db4/pVYfI9WzBk6LaMjkuwyGrdPN1T7G37Itlfk9sUrHGjeWG46c/stb7H4ozeN6tWjyfSs59PgzbY0vp7R36mn93T/AIUfPW/VLfr4g0lT2qNSPrQmv3Wcdcr0LPcgOp6LrbdGEvqpezcB6sgMgMgVAAAAEQADIFMgMgMgMgMgGB8766v9I3f39Q3OP6df6YfI9S39sKTIUZHHYZjVGGbnPqwm/wAPxKnMnWJb4cf+v4bVpr+y1vsP4oz+P6lWhyPSs55LgbbFfTujn+Rp/d0/4UfP28y3q+IXqj819z+Bx6cj0ZuwB0TVWvmk4+q/cwM2AAAAAAABHIDIBsCgDIACmQGQGQMJprVSxusutRi6j+lpt06n7UePjklx5708ShyYKX8w0bTHkpksytKykuVK4WH3Ka3e1F2nOj90f8U78Gf2y0651P0lCfRu2rOXLYUZwfapJ4LP+RjmN7V/8fJE60zegdWbq1bqXNPoukjsxi5wlPc8vKi3jkUeVmreIisrvFw2pMzaGbhZKqnSm3GFRbEpR4pPmu0qUt02iy3evVWas7ZeTTRkMbUKlf72rNJ+EcIsTzMk+OyvHExx5bhTSilFbkkkl1JLCRVWo7MVrZpLoLWcl6dTFKPfLc34LLA51YySaQG5aFuVFJx/5A2a3uVJdT6gL2QGQKpgVAAALeQKZAZAo2AyBRyAbQFNoBtAaRp/yj0batUoRo1KtSjJwbcowhldXFl3Fw5vWLb0pZebFLTXW2qaQ8q1491KnRorradV+14XuJ44WOO87lDPNvPaI01m/wBedJVcqdxUSfzaezTX7qR7jFjr4qjnLkt5szfk8uXVdVVJSnLMHmcnJtYfNlTmeYW+J4l0e3topbkU1xS+1woWkoUrpVIRnHza6jtweOKaW9Ph1kuPDbJG6ocmauOdWbLComk08ppNPsfAiTRO3k0ro2lc0+jqptJqScXiUX1pgadpLU6tSzOhLp4rfsNKNRd2/EgPBYX8oPZllSjucZJprvQG06O0gpYw94Gw2txtLtQF/IFcgMgVTArkC1kCmQKZAptAU2gKbQFHICm0BTaA4Lrv/eN197L4I2+P6VWHyPVswbROi2t1IrqPMw9RMs3qZedFcrlGotjx4r+u0qcrHvHv7LXFyaya+7sFncKSRlNVjtctEq5s5wX6yCdSD6pLl4rKJsGTovEoc+PrpMNpspfkofYh/CiK3mUlfEL+0ceklIDwaS0TQuP1kfOXCpHzZrxXFdjA1+tq7c0nmjJVo9TexP37mBmtAU7jLdaPRpLCi5Rk2+vcBmsgVyBVMCuQK5AsZAo5AU2gKOQEdoCjkBFyAo5AQdQDhuu3943P3j+CNvj+lVicj1bMIToEZI47BBtNNbmmmn2o5MRMal2LancOi6v6xRlBZaUlxi3wf8jFzYZx217NrDmrkrv3ZS+1to0oNt5ePRTy2eceK15+mHrJlrjjdpblbVMwi+GYxePBHifL3HheUzjqSmBJSAkpASUgKqQFdsCu0BLaAbQFlsCjYEWwIuQEHICLkBGUwLcqgEJVQOK65v8AP7j7z8EbfG9KrE5Pq2YYnQGA6YGnFUNRLu9Ekd05LvtrVWxH7Mfgj523mX0MeIX1WRx1NVkBVVQJqoBJTAkpgSUwJKYFVMCu2BFgRbAg2BGTAttgQcgLcpgWpTA81WoByHWx5va765/gjb43pQxOT6ssSToBCBLB0MBzauDo6/a32Yx7o/A+ct5l9FXxD2U7g469EKwF2NUC4qoFyNQC5GYE1ICakBcUgK7QEmBECDAhJAW2BCSAtSQHnqMDw3NZ8gNI07oJVZyqpuM5PL5xb7i1h5dsca8wq5eJXJPV4lrN3ourT4xyvWjvRoY+TS/vpn5ONentt44FmFdOMW+Cb7k2JtEeZIiZ8Q9NLR9WXCLXfuK9+Xir7p6cTLb2ZC31fk/SljuRWv8AEI/bCzT4fP7pbvZ4SXYsGbLRjs91OQdX4TAvQkBehIC9FgXogXYsC7ECaAkBeaAi0BFoCEkBBoC1JAWZoDz1KbA89S3yB5Z2KYHnno2PNZA8NXVy3k8unHPWt3/JJGfJWNRMo5w45ncxAtBU16KS7kjxNpnzL3FYjxCq0WlyOOrsLHAF6FqB6adEC9CkBfhSAvQpgX40wLsIAXYxAmogTSAlgC80BRoCDQEXECLiBBwAhKAFuVMC3KkBblRAg7cCPycCnyYB8l7AHyXsAkrUCStgJKgBONIC5GmBcUAJqIElECSQE0gK4A9GAItAUaAo0BFxAi4gRcAIuAEXTAdEBTogKOkBTogKqkA6MCvRgOjAdGAVMCqpgSUQJKIElECqiBLADAF4CjAoAYEAGAIgGBRgUAAUAAAAAAAAAVAqBVAAJRAqA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US"/>
          </a:p>
        </p:txBody>
      </p:sp>
      <p:sp>
        <p:nvSpPr>
          <p:cNvPr id="29700" name="AutoShape 8" descr="data:image/jpeg;base64,/9j/4AAQSkZJRgABAQAAAQABAAD/2wCEAAkGBxASEBQQEBQQDw8PFA8PFw8NDw8QDxIUFBQWFxUWFBQYHCggGRolHBYUITEhJSkrLi4vFx8zODUsNygtLisBCgoKDg0OGhAQGiwkICQvLCwsLCwsLCwsLC8sLCwsLCwsLCwsLCwsLCwsLCwsLCwsLCwsLCwsLCwsLCwsLCwsLP/AABEIAPsAyQMBEQACEQEDEQH/xAAcAAEAAQUBAQAAAAAAAAAAAAAAAgEDBQYHBAj/xABIEAACAQMABgUHBwkHBQEAAAAAAQIDBBEFBhIhMUETUWFxgQciMlKRobEUQkNicnPBIyQlM5KistHwNDVTdILh8VRjg7PCFv/EABoBAQADAQEBAAAAAAAAAAAAAAADBAUBAgb/xAArEQEAAgIBAwIFBAMBAAAAAAAAAQIDEQQSITEzQQUTIlGBMkJhcRRSkSP/2gAMAwEAAhEDEQA/AO4gAAAAAAAAAAAAAAAAAAAAAAAAAAAAAAAAAAAAAAABCpUUVmTUV1yaSERM+HJmI8sfX1gs4elXop9XSRb9xPXi5reKz/xBblYa+bR/15//ANZYf9RS/e/ke/8AB5H+kvH+dx/94emhp60n6Nei+zpIp+8jtxs1fNZSV5OG3i0PbTrwl6Moy+zJMimsx5hLFonxK6cegAAAAAAAAAAAAAAAAAAAAGD09rRbWu6cturyo098/HlHxLWDh5c3eI7fdV5HMxYe0z3+zQdK6+XdV4pYt4dUMSn4yf4I2MPwzDT9X1Sx83xLNf8AT9MNbubqpUe1UnOo3zqScviX6VrSNVjShe1rzu07eWrcRjx49SO2vEEY5nw8s9IP5qx37yGc0+yWMMe6zO5m+L9iwePmW+6T5VfsgqsuUpLuk18DzNpl2KxHh6qGl7qHoV68Ps1qmPZkitjpbzCWuS9fEsvY6+aSpP8AXuovVrQhNe3GfeQ24mG3tpLXl5q++24aD8qlOTUbul0X/dotzh4x4rwyVMnAmO9J2uY+fE9rw6DYX9KtBVKM4VacuEoNNFC1ZrOphfreto3EvSeXoAAAAAAAAAAAAAAA57rnrw4uVvaPzlmM66+a+cYdvaa/C4G/ry/iGRzOfr6MU/3Lnkqjbbbbby228tt9bNqO3aGLPfvKLnjiJnRrbxV7tvdHcushtkn2T0xx7vLkiSgAAAAoAAyOg9OXFpU6ShNxfzoPfTmuqUfx4kWXFXJGrQkx5bY53V23VDWujf08x8ytBLbot749seuL6zFz8e2Ke/hs8fPGWP5bCQLAAAAAAAAAAAAAGieUfWd0o/JKDxVqRzOS4wg+S7X8DT4HF6p+Zbx7Mzn8rpj5dfPu5bk3NsRXaGzTx1621u5IhtbaaldLJ4ewAAAAAKAAAderRmkKtvVjXoy2KlN5T5Nc1Jc0+o8XpF6zWXql5paLQ79qxp2neW8a8NzfmzhzhNcUzBzYpxW6ZbuHLGSvVDLkSUAAAAAAAAAAMbp/SsbW3qV5fMW6PrSe6MV4kuHFOS8VhFmyRjpNpcGu7qdWpKrUe1OpJybfWz6alYrEVjw+atabTNp8rOT08aWq8+R4tOnulfd5yNKAAAAAAAAUAAA62zybaedrdqnJ4o3LVOWXujL5kva8eJT5mHrpuPMLXEy9F9T4l3MxW0AAAAAAAAAAHJ/KvphzrQtIvzKKVSeOdSS3LwXxNj4di1Wbz7sb4jl3aKR7NDTNNm6HI5Mu628z3niUkKYOOgADI6D0JcXdTo7eDk/nTe6EF1yly7uJHly0xxuyTHitknVXUNCeTC1ppSuXK5qc1lwpLuit78WZeTnXt+ns08fBpX9Xd6NafJvZ3VDYoxVpWgnsVaGYrPVNL0o+8gjkZN95WPkU1qIh8/6b0ZdWdeVvX24Vaf1pbMk+EovnFlqt5mNxKrbHEdphbttJTi/O89exk9M9o890F8FZ8dmXo1ozWY71713lut4tG4U7Ums6lM9vIAz1bn1nNOvojVPSXymzo1uMpwSl9uPmy96Z8/mp0ZJq38N+vHEsuRJQAAAAAAAC3cVlCMpy3RhGUm+xLLERudOTOo2+dNI3sq1apXlvdWcp+17l4LCPpqVilYrHs+avab2m0+7z7R728aQmzky9VhA8vQwKAZLV/Q1S7uI0KXGW+UnwhBYzJ/1xI82WMdOqUmLHOS3TDvegtDUbSjGjRjiMeMnjanLnKT5tmBkyWyW6rN3HjrjrqrInhIAaL5WdVY3lm60I/nVqnODXGcd23T7cpZXaiXFfpn+EWWnVDhL1cvdna+TXOzxz0NTHwLnVXflU6bfZ46FSVOXNNbnGSafiuTJaW6Z3CPJSLRqWbhNNJrgy9E7jbPmNTqUj0AHYPI5dOVnUpv6Ks8d00n8cmPz66yRP3hrcC26TH2lv5RXgAAAAAAADWvKJdulo6u452pxVJYzlbbw37MlniV3lhW5dtYp04Qmb22Erk64ozjsKHHQCjA7V5LtBK3tFWkvyt1io21vUPmR/HxMXm5uvJ0x4hs8PF0U6p8y3QprgB5tI3kKNOVWfowXi3ySA0eppSpXntTeFygn5sf8AcDJWtVIDD63arW99Te6NO5ivMrpJPPqz9aL9xLjyTWUWTHFocdtYTpynRqJxnTk04vimnho2MFuzIz11L1FhXDo6d5E5/wBrj1fJ5e3pF+Bl/EY/T+Wj8Pnvb8Ooma0wAAAAAAACM4JrDSafJrKA1vTGoejrjLlS6Gb+ktX0MvYtz8UTV5GSviUN8GO3mGj6Z8lFzDfZ3FOsl9HeRcJv/wAkFj3FmnPv+5XtwKT4aVpXRF7av86tq9OK+lhB1aP7ceHjguY+ZSypk4d6+O7w0q8Jb4yjLuaLMXrPiVW1LV8wnk9PL26EsHcXNGgvpakIv7OfO92SPLfopNnvHXrvFX0fTpqKUVuUUkkuSSwj52Z3O30MRpIOgGneUi4caVGHKdRt/wClbviBqtncAZOleAXo3oHMtcopaSqSj9JCnN9+yk37jV4U/SyubH1McmX1BU6Om+ROO+7f+XX/ALDN+Iz+n8tH4f5t+HUjMaYAAAAAAAAAAAKSWd3HsfADAaT1L0bcNyq2tBzfGpCCp1P24YZ6re1fEvNqxby1288k1o99GtcUfqylGtBftLa/eLVOdlr57qt+Fjt47K6peT6pZ3iuJ1adanCE1HZjKM1KWEm08rGM8+Z6z8z5mPp1qXnBw5x5Ore4dBKK8AANZ1+0ZKta7VNOVSg1USS3tcJJeG/wA5jb3QHqjeAXY3vaBpWn6u1ezl9WC7sQRrcOPohk8yd2lYLyiqgOr+Ralijcz9apTj7I5/8Aoy/iE/VVqfD4+mzpJntAAAAAAAAAAAAAAAAAAPHpHSEKMcy3yfCC4v8A2A1XSOsdz8xxpr6scv2sDXLvTt/ndXqLu2cfADWL1y2nOTW1J7TwlFexbhHcl5aNy5YUU5Z6uB21ZrOpcraLRuF2+vo0I+c1Kq1ugt+O2RLhwzef4RZc0Uj+Ws2+XJyby3ltvnk18cRHaGRltM+XqJ0CqA7V5JLbZ0ep/wCLVqz8E9lfwsx+dO8uvs2ODGsW/u3YprgAAAAAAAAAAAAAAAAxuktJqHmwxKfuj3gaZpjS8YZlOW3N82wNYqaZc3kC1UvMgeRVI5cpcF18+wROiYXNHUEo1NhYajNxT5PDaPfV1X3Z46emmq+zSKk3J7Um23vbfFmzqI8Mfcz5ei2jhd5NTwhvPdeR6eEkm9yWW9yS5vkgPo3V3R/ye1o0P8OnGL+1jMve2fP5bdd5l9Bhp0UiGSI0gAAAAAAAAAAAAAABjNYb50aDqLrjHPq55gaPpXSr6LahzeG+/mBpN7WcsuTz3geeDAyeitFVa+1JYp0KScqlxUyqUEuO/m+xHYiZnUOTMRG5a/UvFKtiLbpZxDa3PHJtdbL+XixXFuPMKOLlTbLqfEto0L6XY0Z6+0W8ttitOl6k5R8E3j3YNvHPVESxckdMzC+kWIVRHRtnk20K7m+jJrNK2xWllbm16Efbv/0lXl5ejHP3nstcTH15P4ju7qjFbQAAAAAAAAAAAAAAAAsXlrGrTlTmswmnFrvA5hc2ToVp2tbfF+jL1ovhJdv8gMBf6LcJOLfc+tdYHkdrgD2az6frVralaUKapW9OMduNPGak1zfZz7y7xLYqzu091Ll0y2jVY7NJq5i96cWutNGh1VtHlQitqz3huer9wpxjPrXvXExctOi8w2cd+usSxGtFuo3c5L6VQn+7h+9Grwp3jZXMjWRjEXFSUoRbaSTbbSSW9tvgkhtx3zUTV9WdpGEl+WqflKj+s+Ee5LcYfJzfNvM+zd42H5dNe7YyunAAAAAAAAAAAAAAAAADSfKHbqXRTylJbUVvWc8Vu6uJ3Uubhr1vi4p7Et1WG7fx7jjqzU1dqvg49zbQGOu9GVqOXKGYre3B7SS62B5fyNRYkoyT60mdi0x4lyaxPmErLRvRt9A4qMnnZk3hPs6j1e838vNKRSNQ8Gn9GXbl0s4KcEkk6L20l2riuJo8TJjrXpie/wDLN5ePJNuqY7fwwSZoKLpfkr1T2pK/rx82OehhJcXvTqNdXV7TO5nI1Hy6/locPj7+u34dXMxpgAAAAAAAAAAAAAAACjA4LrlrJe/LbmkrisqVOtUhGEZuEVFPcvNwbGDHToidQx8+S/XMbarVuajltqctv13JuXtZLekWjWkVLTW3VtlNGaz1ITXTea9yVaC3f61/IzcvFmveGlj5UW7S3W31nkopySlF/OjvT8UVPC1E7eyGmY1vQnGMmv1VVZhLsT5B1z7WWi6NZTo5pRqbTdHOVTnHdJLPLmi9gx0y17x3hRz5L4rbifLz2umaseO/xPduDE+JeK82Y8w2fQOnnKWN6a5MqZcFsXlbxZ65fDP2GpdO7vFXliNulGdSlHdt1OpLknjLJ6cu1cXT7ob8StsvV7Oo04KKUYpRjFJJJYSS4JIpTO1uI0kHQAAAAAAAAAAAAAAABRgfOWua/SN3/mKvxNzB6df6Ymf1Lf2wuCVEs1oZweLQ91lktAX86VSMPSpzlGLi+G94yitmw1tWZ91nDmtW0R7N71gmvkk5RSU6WzOMkt6aaX4mdhrF7xWfdoZrTSk2j2c9urmdSbnN7Upb8/13G1THWkahjXyWvO5W4x6uL3YXFnp4bpovVC6o27vqy6GK2FGlJflJKUktqS+at67TO5eelo6IaPEw3rPXLfdSbnz9n14teK3/AMygvt2AAAAAAAAAAAAAAAAAAFGB86a7L9JXf39T4m5g9Ov9MTP6lv7YRkqJCaOS7D1aIhm4pL68H7HkizTrHKXF3vEN606/zSt9n8UZXG9WrU5PpWc9ZtsV3rU/Uq0tYQrKPTV5RjLpaqy45WfMjwjx7zGz8i9514hsYePSkb92W1uo7VjXX1Nr9lqX4FdYaRq1c7M4S6mn4AdOTAqAAAAAAAAYFMgMgMgMgMgMgUAAfO+vC/SV399P8Db4/pVYfI9WzBk6LaMjkuwyGrdPN1T7G37Itlfk9sUrHGjeWG46c/stb7H4ozeN6tWjyfSs59PgzbY0vp7R36mn93T/AIUfPW/VLfr4g0lT2qNSPrQmv3Wcdcr0LPcgOp6LrbdGEvqpezcB6sgMgMgVAAAAEQADIFMgMgMgMgMgGB8766v9I3f39Q3OP6df6YfI9S39sKTIUZHHYZjVGGbnPqwm/wAPxKnMnWJb4cf+v4bVpr+y1vsP4oz+P6lWhyPSs55LgbbFfTujn+Rp/d0/4UfP28y3q+IXqj819z+Bx6cj0ZuwB0TVWvmk4+q/cwM2AAAAAAABHIDIBsCgDIACmQGQGQMJprVSxusutRi6j+lpt06n7UePjklx5708ShyYKX8w0bTHkpksytKykuVK4WH3Ka3e1F2nOj90f8U78Gf2y0651P0lCfRu2rOXLYUZwfapJ4LP+RjmN7V/8fJE60zegdWbq1bqXNPoukjsxi5wlPc8vKi3jkUeVmreIisrvFw2pMzaGbhZKqnSm3GFRbEpR4pPmu0qUt02iy3evVWas7ZeTTRkMbUKlf72rNJ+EcIsTzMk+OyvHExx5bhTSilFbkkkl1JLCRVWo7MVrZpLoLWcl6dTFKPfLc34LLA51YySaQG5aFuVFJx/5A2a3uVJdT6gL2QGQKpgVAAALeQKZAZAo2AyBRyAbQFNoBtAaRp/yj0batUoRo1KtSjJwbcowhldXFl3Fw5vWLb0pZebFLTXW2qaQ8q1491KnRorradV+14XuJ44WOO87lDPNvPaI01m/wBedJVcqdxUSfzaezTX7qR7jFjr4qjnLkt5szfk8uXVdVVJSnLMHmcnJtYfNlTmeYW+J4l0e3topbkU1xS+1woWkoUrpVIRnHza6jtweOKaW9Ph1kuPDbJG6ocmauOdWbLComk08ppNPsfAiTRO3k0ro2lc0+jqptJqScXiUX1pgadpLU6tSzOhLp4rfsNKNRd2/EgPBYX8oPZllSjucZJprvQG06O0gpYw94Gw2txtLtQF/IFcgMgVTArkC1kCmQKZAptAU2gKbQFHICm0BTaA4Lrv/eN197L4I2+P6VWHyPVswbROi2t1IrqPMw9RMs3qZedFcrlGotjx4r+u0qcrHvHv7LXFyaya+7sFncKSRlNVjtctEq5s5wX6yCdSD6pLl4rKJsGTovEoc+PrpMNpspfkofYh/CiK3mUlfEL+0ceklIDwaS0TQuP1kfOXCpHzZrxXFdjA1+tq7c0nmjJVo9TexP37mBmtAU7jLdaPRpLCi5Rk2+vcBmsgVyBVMCuQK5AsZAo5AU2gKOQEdoCjkBFyAo5AQdQDhuu3943P3j+CNvj+lVicj1bMIToEZI47BBtNNbmmmn2o5MRMal2LancOi6v6xRlBZaUlxi3wf8jFzYZx217NrDmrkrv3ZS+1to0oNt5ePRTy2eceK15+mHrJlrjjdpblbVMwi+GYxePBHifL3HheUzjqSmBJSAkpASUgKqQFdsCu0BLaAbQFlsCjYEWwIuQEHICLkBGUwLcqgEJVQOK65v8AP7j7z8EbfG9KrE5Pq2YYnQGA6YGnFUNRLu9Ekd05LvtrVWxH7Mfgj523mX0MeIX1WRx1NVkBVVQJqoBJTAkpgSUwJKYFVMCu2BFgRbAg2BGTAttgQcgLcpgWpTA81WoByHWx5va765/gjb43pQxOT6ssSToBCBLB0MBzauDo6/a32Yx7o/A+ct5l9FXxD2U7g469EKwF2NUC4qoFyNQC5GYE1ICakBcUgK7QEmBECDAhJAW2BCSAtSQHnqMDw3NZ8gNI07oJVZyqpuM5PL5xb7i1h5dsca8wq5eJXJPV4lrN3ourT4xyvWjvRoY+TS/vpn5ONentt44FmFdOMW+Cb7k2JtEeZIiZ8Q9NLR9WXCLXfuK9+Xir7p6cTLb2ZC31fk/SljuRWv8AEI/bCzT4fP7pbvZ4SXYsGbLRjs91OQdX4TAvQkBehIC9FgXogXYsC7ECaAkBeaAi0BFoCEkBBoC1JAWZoDz1KbA89S3yB5Z2KYHnno2PNZA8NXVy3k8unHPWt3/JJGfJWNRMo5w45ncxAtBU16KS7kjxNpnzL3FYjxCq0WlyOOrsLHAF6FqB6adEC9CkBfhSAvQpgX40wLsIAXYxAmogTSAlgC80BRoCDQEXECLiBBwAhKAFuVMC3KkBblRAg7cCPycCnyYB8l7AHyXsAkrUCStgJKgBONIC5GmBcUAJqIElECSQE0gK4A9GAItAUaAo0BFxAi4gRcAIuAEXTAdEBTogKOkBTogKqkA6MCvRgOjAdGAVMCqpgSUQJKIElECqiBLADAF4CjAoAYEAGAIgGBRgUAAUAAAAAAAAAVAqBVAAJRAqAA//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en-US"/>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diamond(in)">
                                      <p:cBhvr>
                                        <p:cTn id="7" dur="2000"/>
                                        <p:tgtEl>
                                          <p:spTgt spid="1136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Rot="1" noChangeArrowheads="1"/>
          </p:cNvSpPr>
          <p:nvPr>
            <p:ph type="body" idx="4294967295"/>
          </p:nvPr>
        </p:nvSpPr>
        <p:spPr>
          <a:xfrm>
            <a:off x="0" y="1295400"/>
            <a:ext cx="8229600" cy="5026025"/>
          </a:xfrm>
        </p:spPr>
        <p:txBody>
          <a:bodyPr anchor="ctr"/>
          <a:lstStyle/>
          <a:p>
            <a:pPr algn="r" rtl="1" eaLnBrk="1" hangingPunct="1">
              <a:buFont typeface="Wingdings" pitchFamily="2" charset="2"/>
              <a:buNone/>
              <a:defRPr/>
            </a:pPr>
            <a:r>
              <a:rPr lang="ar-IQ" b="1" dirty="0" smtClean="0">
                <a:solidFill>
                  <a:schemeClr val="hlink"/>
                </a:solidFill>
                <a:effectLst>
                  <a:outerShdw blurRad="38100" dist="38100" dir="2700000" algn="tl">
                    <a:srgbClr val="C0C0C0"/>
                  </a:outerShdw>
                </a:effectLst>
              </a:rPr>
              <a:t>    </a:t>
            </a:r>
            <a:r>
              <a:rPr lang="ar-IQ" sz="3600" b="1" dirty="0" smtClean="0">
                <a:solidFill>
                  <a:srgbClr val="002060"/>
                </a:solidFill>
                <a:effectLst>
                  <a:outerShdw blurRad="38100" dist="38100" dir="2700000" algn="tl">
                    <a:srgbClr val="C0C0C0"/>
                  </a:outerShdw>
                </a:effectLst>
              </a:rPr>
              <a:t>يعد الحاسب الالي من أهم منجزات القرن العشرين وتتمثل هذه الأهمية في مجالات استخداماته التي لم يعد هناك مجال يمكن ان يؤدي اغلب وظائفه بدون الحاسب الالي, وعلى الرغم من ان مجال الحسابات والأرقام كانت مصدر استلهام الالة لم تلبث طويلاً حتى توغلت في شتى العلوم سواء كانت هذه العلوم رياضية او غير ذلك من الفروع مثل ألأدبية والطبية والفلكية وغيرها من </a:t>
            </a:r>
            <a:r>
              <a:rPr lang="ar-IQ" sz="3600" b="1" dirty="0" err="1" smtClean="0">
                <a:solidFill>
                  <a:srgbClr val="002060"/>
                </a:solidFill>
                <a:effectLst>
                  <a:outerShdw blurRad="38100" dist="38100" dir="2700000" algn="tl">
                    <a:srgbClr val="C0C0C0"/>
                  </a:outerShdw>
                </a:effectLst>
              </a:rPr>
              <a:t>الالآت .</a:t>
            </a:r>
            <a:endParaRPr lang="en-US" sz="3600" dirty="0" smtClean="0">
              <a:solidFill>
                <a:srgbClr val="002060"/>
              </a:solidFill>
              <a:effectLst>
                <a:outerShdw blurRad="38100" dist="38100" dir="2700000" algn="tl">
                  <a:srgbClr val="C0C0C0"/>
                </a:outerShdw>
              </a:effectLst>
            </a:endParaRPr>
          </a:p>
        </p:txBody>
      </p:sp>
      <p:sp>
        <p:nvSpPr>
          <p:cNvPr id="41988" name="Rectangle 4"/>
          <p:cNvSpPr>
            <a:spLocks noGrp="1" noRot="1" noChangeArrowheads="1"/>
          </p:cNvSpPr>
          <p:nvPr>
            <p:ph type="title" idx="4294967295"/>
          </p:nvPr>
        </p:nvSpPr>
        <p:spPr>
          <a:xfrm>
            <a:off x="2819400" y="228600"/>
            <a:ext cx="6324600" cy="533400"/>
          </a:xfrm>
        </p:spPr>
        <p:txBody>
          <a:bodyPr/>
          <a:lstStyle/>
          <a:p>
            <a:pPr eaLnBrk="1" hangingPunct="1">
              <a:defRPr/>
            </a:pPr>
            <a:r>
              <a:rPr lang="ar-IQ" dirty="0" smtClean="0">
                <a:effectLst>
                  <a:outerShdw blurRad="38100" dist="38100" dir="2700000" algn="tl">
                    <a:srgbClr val="C0C0C0"/>
                  </a:outerShdw>
                </a:effectLst>
              </a:rPr>
              <a:t>مقدمة </a:t>
            </a:r>
            <a:endParaRPr lang="en-US" dirty="0" smtClean="0">
              <a:effectLst>
                <a:outerShdw blurRad="38100" dist="38100" dir="2700000" algn="tl">
                  <a:srgbClr val="C0C0C0"/>
                </a:outerShdw>
              </a:effectLst>
            </a:endParaRPr>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Rot="1" noChangeArrowheads="1"/>
          </p:cNvSpPr>
          <p:nvPr>
            <p:ph type="body" idx="4294967295"/>
          </p:nvPr>
        </p:nvSpPr>
        <p:spPr>
          <a:xfrm>
            <a:off x="603250" y="1411288"/>
            <a:ext cx="8540750" cy="5257800"/>
          </a:xfrm>
        </p:spPr>
        <p:txBody>
          <a:bodyPr/>
          <a:lstStyle/>
          <a:p>
            <a:pPr algn="r" rtl="1" eaLnBrk="1" hangingPunct="1">
              <a:defRPr/>
            </a:pPr>
            <a:r>
              <a:rPr lang="ar-SA" sz="3400" b="1" dirty="0" smtClean="0">
                <a:solidFill>
                  <a:srgbClr val="92D050"/>
                </a:solidFill>
                <a:effectLst>
                  <a:outerShdw blurRad="38100" dist="38100" dir="2700000" algn="tl">
                    <a:srgbClr val="C0C0C0"/>
                  </a:outerShdw>
                </a:effectLst>
              </a:rPr>
              <a:t>تعريف الحاسب الآلي</a:t>
            </a:r>
            <a:r>
              <a:rPr lang="ar-IQ" sz="3400" b="1" dirty="0" err="1" smtClean="0">
                <a:solidFill>
                  <a:srgbClr val="92D050"/>
                </a:solidFill>
                <a:effectLst>
                  <a:outerShdw blurRad="38100" dist="38100" dir="2700000" algn="tl">
                    <a:srgbClr val="C0C0C0"/>
                  </a:outerShdw>
                </a:effectLst>
              </a:rPr>
              <a:t>(</a:t>
            </a:r>
            <a:r>
              <a:rPr lang="en-US" sz="3400" b="1" dirty="0" smtClean="0">
                <a:solidFill>
                  <a:srgbClr val="92D050"/>
                </a:solidFill>
                <a:effectLst>
                  <a:outerShdw blurRad="38100" dist="38100" dir="2700000" algn="tl">
                    <a:srgbClr val="C0C0C0"/>
                  </a:outerShdw>
                </a:effectLst>
              </a:rPr>
              <a:t>COMPUTER</a:t>
            </a:r>
            <a:r>
              <a:rPr lang="ar-IQ" sz="3400" b="1" dirty="0" err="1" smtClean="0">
                <a:solidFill>
                  <a:srgbClr val="92D050"/>
                </a:solidFill>
                <a:effectLst>
                  <a:outerShdw blurRad="38100" dist="38100" dir="2700000" algn="tl">
                    <a:srgbClr val="C0C0C0"/>
                  </a:outerShdw>
                </a:effectLst>
              </a:rPr>
              <a:t>)</a:t>
            </a:r>
            <a:endParaRPr lang="ar-SA" sz="3400" b="1" dirty="0" smtClean="0">
              <a:solidFill>
                <a:srgbClr val="92D050"/>
              </a:solidFill>
              <a:effectLst>
                <a:outerShdw blurRad="38100" dist="38100" dir="2700000" algn="tl">
                  <a:srgbClr val="C0C0C0"/>
                </a:outerShdw>
              </a:effectLst>
            </a:endParaRPr>
          </a:p>
          <a:p>
            <a:pPr algn="r" rtl="1" eaLnBrk="1" hangingPunct="1">
              <a:buFont typeface="Wingdings" pitchFamily="2" charset="2"/>
              <a:buNone/>
              <a:defRPr/>
            </a:pPr>
            <a:r>
              <a:rPr lang="ar-SA" dirty="0" smtClean="0">
                <a:effectLst>
                  <a:outerShdw blurRad="38100" dist="38100" dir="2700000" algn="tl">
                    <a:srgbClr val="C0C0C0"/>
                  </a:outerShdw>
                </a:effectLst>
              </a:rPr>
              <a:t>		</a:t>
            </a:r>
            <a:r>
              <a:rPr lang="ar-IQ" dirty="0" smtClean="0">
                <a:effectLst>
                  <a:outerShdw blurRad="38100" dist="38100" dir="2700000" algn="tl">
                    <a:srgbClr val="C0C0C0"/>
                  </a:outerShdw>
                </a:effectLst>
              </a:rPr>
              <a:t>هو مجموعة من الاجهزة الصغيرة التي تقوم بمعالجة وتخزين البيانات بسرعة ودقة عالية وفي توافق مع مجموعة تعليمات مزود بها مسبقاً , وتسمى تلك المجموعة من التعليمات ببرنامج الحاسب الالي  (</a:t>
            </a:r>
            <a:r>
              <a:rPr lang="en-US" dirty="0" smtClean="0">
                <a:solidFill>
                  <a:srgbClr val="FF0000"/>
                </a:solidFill>
                <a:effectLst>
                  <a:outerShdw blurRad="38100" dist="38100" dir="2700000" algn="tl">
                    <a:srgbClr val="C0C0C0"/>
                  </a:outerShdw>
                </a:effectLst>
              </a:rPr>
              <a:t>Computer Program</a:t>
            </a:r>
            <a:r>
              <a:rPr lang="ar-IQ" dirty="0" smtClean="0">
                <a:solidFill>
                  <a:srgbClr val="FF0000"/>
                </a:solidFill>
                <a:effectLst>
                  <a:outerShdw blurRad="38100" dist="38100" dir="2700000" algn="tl">
                    <a:srgbClr val="C0C0C0"/>
                  </a:outerShdw>
                </a:effectLst>
              </a:rPr>
              <a:t>)</a:t>
            </a:r>
            <a:r>
              <a:rPr lang="ar-SA" dirty="0" smtClean="0">
                <a:effectLst>
                  <a:outerShdw blurRad="38100" dist="38100" dir="2700000" algn="tl">
                    <a:srgbClr val="C0C0C0"/>
                  </a:outerShdw>
                </a:effectLst>
              </a:rPr>
              <a:t>.</a:t>
            </a:r>
            <a:endParaRPr lang="ar-SA" dirty="0" smtClean="0">
              <a:effectLst>
                <a:outerShdw blurRad="38100" dist="38100" dir="2700000" algn="tl">
                  <a:srgbClr val="C0C0C0"/>
                </a:outerShdw>
              </a:effectLst>
              <a:cs typeface="Arial" pitchFamily="34" charset="0"/>
            </a:endParaRPr>
          </a:p>
          <a:p>
            <a:pPr algn="r" rtl="1" eaLnBrk="1" hangingPunct="1">
              <a:defRPr/>
            </a:pPr>
            <a:r>
              <a:rPr lang="en-US" b="1" dirty="0" smtClean="0">
                <a:solidFill>
                  <a:srgbClr val="92D050"/>
                </a:solidFill>
                <a:effectLst>
                  <a:outerShdw blurRad="38100" dist="38100" dir="2700000" algn="tl">
                    <a:srgbClr val="C0C0C0"/>
                  </a:outerShdw>
                </a:effectLst>
              </a:rPr>
              <a:t>Information and Data</a:t>
            </a:r>
            <a:endParaRPr lang="ar-SA" dirty="0" smtClean="0">
              <a:solidFill>
                <a:srgbClr val="92D050"/>
              </a:solidFill>
              <a:effectLst>
                <a:outerShdw blurRad="38100" dist="38100" dir="2700000" algn="tl">
                  <a:srgbClr val="C0C0C0"/>
                </a:outerShdw>
              </a:effectLst>
            </a:endParaRPr>
          </a:p>
          <a:p>
            <a:pPr algn="r" rtl="1" eaLnBrk="1" hangingPunct="1">
              <a:lnSpc>
                <a:spcPct val="120000"/>
              </a:lnSpc>
              <a:buFont typeface="Wingdings" pitchFamily="2" charset="2"/>
              <a:buNone/>
              <a:defRPr/>
            </a:pPr>
            <a:r>
              <a:rPr lang="ar-SA" dirty="0" smtClean="0">
                <a:effectLst>
                  <a:outerShdw blurRad="38100" dist="38100" dir="2700000" algn="tl">
                    <a:srgbClr val="C0C0C0"/>
                  </a:outerShdw>
                </a:effectLst>
                <a:cs typeface="Arial" pitchFamily="34" charset="0"/>
              </a:rPr>
              <a:t>       </a:t>
            </a:r>
            <a:r>
              <a:rPr lang="ar-SA" dirty="0" smtClean="0">
                <a:effectLst>
                  <a:outerShdw blurRad="38100" dist="38100" dir="2700000" algn="tl">
                    <a:srgbClr val="C0C0C0"/>
                  </a:outerShdw>
                </a:effectLst>
              </a:rPr>
              <a:t>المدخلات للجهاز تسمى بيانات حيث يقوم الحاسب بمعالجتها أو تخزينها و أما المخرجات عبارة عن معلومات أو نتائج.</a:t>
            </a:r>
            <a:endParaRPr lang="en-US" dirty="0" smtClean="0">
              <a:effectLst>
                <a:outerShdw blurRad="38100" dist="38100" dir="2700000" algn="tl">
                  <a:srgbClr val="C0C0C0"/>
                </a:outerShdw>
              </a:effectLst>
            </a:endParaRPr>
          </a:p>
          <a:p>
            <a:pPr algn="r" rtl="1" eaLnBrk="1" hangingPunct="1">
              <a:buFont typeface="Wingdings" pitchFamily="2" charset="2"/>
              <a:buNone/>
              <a:defRPr/>
            </a:pPr>
            <a:endParaRPr lang="en-US" dirty="0" smtClean="0">
              <a:effectLst>
                <a:outerShdw blurRad="38100" dist="38100" dir="2700000" algn="tl">
                  <a:srgbClr val="C0C0C0"/>
                </a:outerShdw>
              </a:effectLst>
            </a:endParaRPr>
          </a:p>
        </p:txBody>
      </p:sp>
      <p:sp>
        <p:nvSpPr>
          <p:cNvPr id="41988" name="Rectangle 4"/>
          <p:cNvSpPr>
            <a:spLocks noRot="1" noChangeArrowheads="1"/>
          </p:cNvSpPr>
          <p:nvPr/>
        </p:nvSpPr>
        <p:spPr bwMode="auto">
          <a:xfrm>
            <a:off x="2514600" y="228600"/>
            <a:ext cx="6324600" cy="533400"/>
          </a:xfrm>
          <a:prstGeom prst="rect">
            <a:avLst/>
          </a:prstGeom>
          <a:noFill/>
          <a:ln>
            <a:noFill/>
          </a:ln>
          <a:effectLst/>
          <a:extLst>
            <a:ext uri="{909E8E84-426E-40DD-AFC4-6F175D3DCCD1}"/>
            <a:ext uri="{91240B29-F687-4F45-9708-019B960494DF}"/>
            <a:ext uri="{AF507438-7753-43E0-B8FC-AC1667EBCBE1}"/>
          </a:extLst>
        </p:spPr>
        <p:txBody>
          <a:bodyPr anchor="ctr"/>
          <a:lstStyle/>
          <a:p>
            <a:pPr algn="r">
              <a:defRPr/>
            </a:pPr>
            <a:r>
              <a:rPr lang="ar-SA" sz="4000" dirty="0">
                <a:solidFill>
                  <a:schemeClr val="bg1"/>
                </a:solidFill>
                <a:effectLst>
                  <a:outerShdw blurRad="38100" dist="38100" dir="2700000" algn="tl">
                    <a:srgbClr val="C0C0C0"/>
                  </a:outerShdw>
                </a:effectLst>
              </a:rPr>
              <a:t>تعريف</a:t>
            </a:r>
            <a:r>
              <a:rPr lang="ar-IQ" sz="4000" dirty="0">
                <a:solidFill>
                  <a:schemeClr val="bg1"/>
                </a:solidFill>
                <a:effectLst>
                  <a:outerShdw blurRad="38100" dist="38100" dir="2700000" algn="tl">
                    <a:srgbClr val="C0C0C0"/>
                  </a:outerShdw>
                </a:effectLst>
              </a:rPr>
              <a:t> الحاسب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29699">
                                            <p:txEl>
                                              <p:pRg st="1" end="1"/>
                                            </p:txEl>
                                          </p:spTgt>
                                        </p:tgtEl>
                                        <p:attrNameLst>
                                          <p:attrName>style.visibility</p:attrName>
                                        </p:attrNameLst>
                                      </p:cBhvr>
                                      <p:to>
                                        <p:strVal val="visible"/>
                                      </p:to>
                                    </p:set>
                                    <p:anim calcmode="discrete" valueType="clr">
                                      <p:cBhvr override="childStyle">
                                        <p:cTn id="11" dur="80"/>
                                        <p:tgtEl>
                                          <p:spTgt spid="29699">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9699">
                                            <p:txEl>
                                              <p:pRg st="1" end="1"/>
                                            </p:txEl>
                                          </p:spTgt>
                                        </p:tgtEl>
                                        <p:attrNameLst>
                                          <p:attrName>fillcolor</p:attrName>
                                        </p:attrNameLst>
                                      </p:cBhvr>
                                      <p:tavLst>
                                        <p:tav tm="0">
                                          <p:val>
                                            <p:clrVal>
                                              <a:schemeClr val="accent2"/>
                                            </p:clrVal>
                                          </p:val>
                                        </p:tav>
                                        <p:tav tm="50000">
                                          <p:val>
                                            <p:clrVal>
                                              <a:schemeClr val="hlink"/>
                                            </p:clrVal>
                                          </p:val>
                                        </p:tav>
                                      </p:tavLst>
                                    </p:anim>
                                    <p:set>
                                      <p:cBhvr>
                                        <p:cTn id="13" dur="80"/>
                                        <p:tgtEl>
                                          <p:spTgt spid="29699">
                                            <p:txEl>
                                              <p:pRg st="1" end="1"/>
                                            </p:txEl>
                                          </p:spTgt>
                                        </p:tgtEl>
                                        <p:attrNameLst>
                                          <p:attrName>fill.type</p:attrName>
                                        </p:attrNameLst>
                                      </p:cBhvr>
                                      <p:to>
                                        <p:strVal val="solid"/>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29699">
                                            <p:txEl>
                                              <p:pRg st="2" end="2"/>
                                            </p:txEl>
                                          </p:spTgt>
                                        </p:tgtEl>
                                        <p:attrNameLst>
                                          <p:attrName>style.visibility</p:attrName>
                                        </p:attrNameLst>
                                      </p:cBhvr>
                                      <p:to>
                                        <p:strVal val="visible"/>
                                      </p:to>
                                    </p:set>
                                    <p:anim calcmode="discrete" valueType="clr">
                                      <p:cBhvr override="childStyle">
                                        <p:cTn id="18" dur="80"/>
                                        <p:tgtEl>
                                          <p:spTgt spid="29699">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29699">
                                            <p:txEl>
                                              <p:pRg st="2" end="2"/>
                                            </p:txEl>
                                          </p:spTgt>
                                        </p:tgtEl>
                                        <p:attrNameLst>
                                          <p:attrName>fillcolor</p:attrName>
                                        </p:attrNameLst>
                                      </p:cBhvr>
                                      <p:tavLst>
                                        <p:tav tm="0">
                                          <p:val>
                                            <p:clrVal>
                                              <a:schemeClr val="accent2"/>
                                            </p:clrVal>
                                          </p:val>
                                        </p:tav>
                                        <p:tav tm="50000">
                                          <p:val>
                                            <p:clrVal>
                                              <a:schemeClr val="hlink"/>
                                            </p:clrVal>
                                          </p:val>
                                        </p:tav>
                                      </p:tavLst>
                                    </p:anim>
                                    <p:set>
                                      <p:cBhvr>
                                        <p:cTn id="20" dur="80"/>
                                        <p:tgtEl>
                                          <p:spTgt spid="29699">
                                            <p:txEl>
                                              <p:pRg st="2" end="2"/>
                                            </p:txEl>
                                          </p:spTgt>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29699">
                                            <p:txEl>
                                              <p:pRg st="3" end="3"/>
                                            </p:txEl>
                                          </p:spTgt>
                                        </p:tgtEl>
                                        <p:attrNameLst>
                                          <p:attrName>style.visibility</p:attrName>
                                        </p:attrNameLst>
                                      </p:cBhvr>
                                      <p:to>
                                        <p:strVal val="visible"/>
                                      </p:to>
                                    </p:set>
                                    <p:anim calcmode="discrete" valueType="clr">
                                      <p:cBhvr override="childStyle">
                                        <p:cTn id="25" dur="80"/>
                                        <p:tgtEl>
                                          <p:spTgt spid="29699">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29699">
                                            <p:txEl>
                                              <p:pRg st="3" end="3"/>
                                            </p:txEl>
                                          </p:spTgt>
                                        </p:tgtEl>
                                        <p:attrNameLst>
                                          <p:attrName>fillcolor</p:attrName>
                                        </p:attrNameLst>
                                      </p:cBhvr>
                                      <p:tavLst>
                                        <p:tav tm="0">
                                          <p:val>
                                            <p:clrVal>
                                              <a:schemeClr val="accent2"/>
                                            </p:clrVal>
                                          </p:val>
                                        </p:tav>
                                        <p:tav tm="50000">
                                          <p:val>
                                            <p:clrVal>
                                              <a:schemeClr val="hlink"/>
                                            </p:clrVal>
                                          </p:val>
                                        </p:tav>
                                      </p:tavLst>
                                    </p:anim>
                                    <p:set>
                                      <p:cBhvr>
                                        <p:cTn id="27" dur="80"/>
                                        <p:tgtEl>
                                          <p:spTgt spid="29699">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Rot="1" noChangeArrowheads="1"/>
          </p:cNvSpPr>
          <p:nvPr>
            <p:ph type="title"/>
          </p:nvPr>
        </p:nvSpPr>
        <p:spPr/>
        <p:txBody>
          <a:bodyPr/>
          <a:lstStyle/>
          <a:p>
            <a:pPr eaLnBrk="1" hangingPunct="1">
              <a:defRPr/>
            </a:pPr>
            <a:r>
              <a:rPr lang="ar-SA" sz="3600" dirty="0" smtClean="0">
                <a:effectLst>
                  <a:outerShdw blurRad="38100" dist="38100" dir="2700000" algn="tl">
                    <a:srgbClr val="C0C0C0"/>
                  </a:outerShdw>
                </a:effectLst>
                <a:cs typeface="Arial" pitchFamily="34" charset="0"/>
              </a:rPr>
              <a:t> * مميزات الحاسب الآلي</a:t>
            </a:r>
            <a:endParaRPr lang="en-US" sz="3600" dirty="0" smtClean="0">
              <a:effectLst>
                <a:outerShdw blurRad="38100" dist="38100" dir="2700000" algn="tl">
                  <a:srgbClr val="C0C0C0"/>
                </a:outerShdw>
              </a:effectLst>
              <a:cs typeface="Arial" pitchFamily="34" charset="0"/>
            </a:endParaRPr>
          </a:p>
        </p:txBody>
      </p:sp>
      <p:sp>
        <p:nvSpPr>
          <p:cNvPr id="104452" name="Rectangle 3"/>
          <p:cNvSpPr>
            <a:spLocks noGrp="1" noChangeArrowheads="1"/>
          </p:cNvSpPr>
          <p:nvPr>
            <p:ph idx="1"/>
          </p:nvPr>
        </p:nvSpPr>
        <p:spPr>
          <a:xfrm>
            <a:off x="457200" y="1628775"/>
            <a:ext cx="8229600" cy="4895850"/>
          </a:xfrm>
          <a:extLst>
            <a:ext uri="{909E8E84-426E-40DD-AFC4-6F175D3DCCD1}"/>
            <a:ext uri="{91240B29-F687-4F45-9708-019B960494DF}"/>
            <a:ext uri="{AF507438-7753-43E0-B8FC-AC1667EBCBE1}"/>
          </a:extLst>
        </p:spPr>
        <p:txBody>
          <a:bodyPr anchor="ctr"/>
          <a:lstStyle/>
          <a:p>
            <a:pPr marL="609600" indent="-609600" algn="r" rtl="1" eaLnBrk="1" hangingPunct="1">
              <a:buFont typeface="Wingdings" pitchFamily="2" charset="2"/>
              <a:buAutoNum type="arabicPeriod"/>
              <a:defRPr/>
            </a:pPr>
            <a:r>
              <a:rPr lang="ar-SA" sz="2800" b="1" dirty="0" smtClean="0">
                <a:solidFill>
                  <a:srgbClr val="FF0000"/>
                </a:solidFill>
                <a:effectLst>
                  <a:outerShdw blurRad="38100" dist="38100" dir="2700000" algn="tl">
                    <a:srgbClr val="C0C0C0"/>
                  </a:outerShdw>
                </a:effectLst>
                <a:cs typeface="Arial" pitchFamily="34" charset="0"/>
              </a:rPr>
              <a:t>السرعة</a:t>
            </a:r>
            <a:r>
              <a:rPr lang="ar-IQ" sz="2800" b="1" dirty="0" smtClean="0">
                <a:solidFill>
                  <a:srgbClr val="FF0000"/>
                </a:solidFill>
                <a:effectLst>
                  <a:outerShdw blurRad="38100" dist="38100" dir="2700000" algn="tl">
                    <a:srgbClr val="C0C0C0"/>
                  </a:outerShdw>
                </a:effectLst>
                <a:cs typeface="Arial" pitchFamily="34" charset="0"/>
              </a:rPr>
              <a:t> </a:t>
            </a:r>
            <a:r>
              <a:rPr lang="ar-SA" sz="2800" b="1" dirty="0" smtClean="0">
                <a:solidFill>
                  <a:srgbClr val="FF0000"/>
                </a:solidFill>
                <a:effectLst>
                  <a:outerShdw blurRad="38100" dist="38100" dir="2700000" algn="tl">
                    <a:srgbClr val="C0C0C0"/>
                  </a:outerShdw>
                </a:effectLst>
                <a:cs typeface="Arial" pitchFamily="34" charset="0"/>
              </a:rPr>
              <a:t>:</a:t>
            </a:r>
            <a:r>
              <a:rPr lang="ar-SA" sz="2800" b="1" dirty="0" smtClean="0">
                <a:solidFill>
                  <a:srgbClr val="FF0000"/>
                </a:solidFill>
                <a:cs typeface="Arial" pitchFamily="34" charset="0"/>
              </a:rPr>
              <a:t> </a:t>
            </a:r>
            <a:r>
              <a:rPr lang="ar-SA" sz="2800" b="1" dirty="0" smtClean="0">
                <a:effectLst>
                  <a:outerShdw blurRad="38100" dist="38100" dir="2700000" algn="tl">
                    <a:srgbClr val="C0C0C0"/>
                  </a:outerShdw>
                </a:effectLst>
                <a:cs typeface="Arial" pitchFamily="34" charset="0"/>
              </a:rPr>
              <a:t>في إجراء العمليات الحسابية و معالجة البيانات.</a:t>
            </a:r>
            <a:endParaRPr lang="ar-SA" sz="2800" b="1" dirty="0" smtClean="0">
              <a:cs typeface="Arial" pitchFamily="34" charset="0"/>
            </a:endParaRPr>
          </a:p>
          <a:p>
            <a:pPr marL="609600" indent="-609600" algn="r" rtl="1" eaLnBrk="1" hangingPunct="1">
              <a:buFont typeface="Wingdings" pitchFamily="2" charset="2"/>
              <a:buAutoNum type="arabicPeriod"/>
              <a:defRPr/>
            </a:pPr>
            <a:endParaRPr lang="ar-SA" sz="2800" b="1" dirty="0" smtClean="0">
              <a:cs typeface="Arial" pitchFamily="34" charset="0"/>
            </a:endParaRPr>
          </a:p>
          <a:p>
            <a:pPr marL="609600" indent="-609600" algn="r" rtl="1" eaLnBrk="1" hangingPunct="1">
              <a:buFont typeface="Wingdings" pitchFamily="2" charset="2"/>
              <a:buAutoNum type="arabicPeriod"/>
              <a:defRPr/>
            </a:pPr>
            <a:r>
              <a:rPr lang="ar-IQ" sz="2800" b="1" dirty="0" smtClean="0">
                <a:solidFill>
                  <a:srgbClr val="FF0000"/>
                </a:solidFill>
                <a:effectLst>
                  <a:outerShdw blurRad="38100" dist="38100" dir="2700000" algn="tl">
                    <a:srgbClr val="C0C0C0"/>
                  </a:outerShdw>
                </a:effectLst>
                <a:cs typeface="Arial" pitchFamily="34" charset="0"/>
              </a:rPr>
              <a:t>قدرة</a:t>
            </a:r>
            <a:r>
              <a:rPr lang="ar-SA" sz="2800" b="1" dirty="0" smtClean="0">
                <a:solidFill>
                  <a:srgbClr val="FF0000"/>
                </a:solidFill>
                <a:effectLst>
                  <a:outerShdw blurRad="38100" dist="38100" dir="2700000" algn="tl">
                    <a:srgbClr val="C0C0C0"/>
                  </a:outerShdw>
                </a:effectLst>
                <a:cs typeface="Arial" pitchFamily="34" charset="0"/>
              </a:rPr>
              <a:t> التخزين</a:t>
            </a:r>
            <a:r>
              <a:rPr lang="ar-IQ" sz="2800" b="1" dirty="0" smtClean="0">
                <a:solidFill>
                  <a:srgbClr val="FF0000"/>
                </a:solidFill>
                <a:effectLst>
                  <a:outerShdw blurRad="38100" dist="38100" dir="2700000" algn="tl">
                    <a:srgbClr val="C0C0C0"/>
                  </a:outerShdw>
                </a:effectLst>
                <a:cs typeface="Arial" pitchFamily="34" charset="0"/>
              </a:rPr>
              <a:t> </a:t>
            </a:r>
            <a:r>
              <a:rPr lang="ar-SA" sz="2800" b="1" dirty="0" smtClean="0">
                <a:solidFill>
                  <a:srgbClr val="FF0000"/>
                </a:solidFill>
                <a:effectLst>
                  <a:outerShdw blurRad="38100" dist="38100" dir="2700000" algn="tl">
                    <a:srgbClr val="C0C0C0"/>
                  </a:outerShdw>
                </a:effectLst>
                <a:cs typeface="Arial" pitchFamily="34" charset="0"/>
              </a:rPr>
              <a:t>:</a:t>
            </a:r>
            <a:r>
              <a:rPr lang="ar-SA" sz="2800" b="1" dirty="0" smtClean="0">
                <a:solidFill>
                  <a:srgbClr val="FF0000"/>
                </a:solidFill>
                <a:cs typeface="Arial" pitchFamily="34" charset="0"/>
              </a:rPr>
              <a:t> </a:t>
            </a:r>
            <a:r>
              <a:rPr lang="ar-SA" sz="2800" b="1" dirty="0" smtClean="0">
                <a:effectLst>
                  <a:outerShdw blurRad="38100" dist="38100" dir="2700000" algn="tl">
                    <a:srgbClr val="C0C0C0"/>
                  </a:outerShdw>
                </a:effectLst>
                <a:cs typeface="Arial" pitchFamily="34" charset="0"/>
              </a:rPr>
              <a:t>لكم هائل من المعلومات سواء على أقراص</a:t>
            </a:r>
            <a:r>
              <a:rPr lang="ar-SA" sz="2800" b="1" dirty="0" smtClean="0">
                <a:cs typeface="Arial" pitchFamily="34" charset="0"/>
              </a:rPr>
              <a:t> </a:t>
            </a:r>
            <a:r>
              <a:rPr lang="ar-SA" sz="2800" b="1" dirty="0" smtClean="0">
                <a:effectLst>
                  <a:outerShdw blurRad="38100" dist="38100" dir="2700000" algn="tl">
                    <a:srgbClr val="C0C0C0"/>
                  </a:outerShdw>
                </a:effectLst>
                <a:cs typeface="Arial" pitchFamily="34" charset="0"/>
              </a:rPr>
              <a:t>داخليه (تخزين داخلي) أو على أقراص خارجية (تخزين خارجي</a:t>
            </a:r>
            <a:r>
              <a:rPr lang="ar-SA" sz="2800" b="1" dirty="0" err="1" smtClean="0">
                <a:effectLst>
                  <a:outerShdw blurRad="38100" dist="38100" dir="2700000" algn="tl">
                    <a:srgbClr val="C0C0C0"/>
                  </a:outerShdw>
                </a:effectLst>
                <a:cs typeface="Arial" pitchFamily="34" charset="0"/>
              </a:rPr>
              <a:t>).</a:t>
            </a:r>
            <a:endParaRPr lang="ar-IQ" sz="2800" b="1" dirty="0" smtClean="0">
              <a:effectLst>
                <a:outerShdw blurRad="38100" dist="38100" dir="2700000" algn="tl">
                  <a:srgbClr val="C0C0C0"/>
                </a:outerShdw>
              </a:effectLst>
              <a:cs typeface="Arial" pitchFamily="34" charset="0"/>
            </a:endParaRPr>
          </a:p>
          <a:p>
            <a:pPr marL="609600" indent="-609600" algn="r" rtl="1" eaLnBrk="1" hangingPunct="1">
              <a:buFont typeface="Wingdings" pitchFamily="2" charset="2"/>
              <a:buAutoNum type="arabicPeriod"/>
              <a:defRPr/>
            </a:pPr>
            <a:endParaRPr lang="ar-IQ" sz="2800" b="1" dirty="0" smtClean="0">
              <a:effectLst>
                <a:outerShdw blurRad="38100" dist="38100" dir="2700000" algn="tl">
                  <a:srgbClr val="C0C0C0"/>
                </a:outerShdw>
              </a:effectLst>
              <a:cs typeface="Arial" pitchFamily="34" charset="0"/>
            </a:endParaRPr>
          </a:p>
          <a:p>
            <a:pPr marL="609600" indent="-609600" algn="r" rtl="1" eaLnBrk="1" hangingPunct="1">
              <a:buFont typeface="Wingdings" pitchFamily="2" charset="2"/>
              <a:buAutoNum type="arabicPeriod"/>
              <a:defRPr/>
            </a:pPr>
            <a:r>
              <a:rPr lang="ar-SA" sz="2800" b="1" dirty="0" smtClean="0">
                <a:solidFill>
                  <a:srgbClr val="FF0000"/>
                </a:solidFill>
                <a:effectLst>
                  <a:outerShdw blurRad="38100" dist="38100" dir="2700000" algn="tl">
                    <a:srgbClr val="C0C0C0"/>
                  </a:outerShdw>
                </a:effectLst>
                <a:cs typeface="Arial" pitchFamily="34" charset="0"/>
              </a:rPr>
              <a:t>الدقة</a:t>
            </a:r>
            <a:r>
              <a:rPr lang="ar-IQ" sz="2800" b="1" dirty="0" smtClean="0">
                <a:solidFill>
                  <a:srgbClr val="FF0000"/>
                </a:solidFill>
                <a:effectLst>
                  <a:outerShdw blurRad="38100" dist="38100" dir="2700000" algn="tl">
                    <a:srgbClr val="C0C0C0"/>
                  </a:outerShdw>
                </a:effectLst>
                <a:cs typeface="Arial" pitchFamily="34" charset="0"/>
              </a:rPr>
              <a:t> </a:t>
            </a:r>
            <a:r>
              <a:rPr lang="ar-SA" sz="2800" b="1" dirty="0" err="1" smtClean="0">
                <a:solidFill>
                  <a:srgbClr val="FF0000"/>
                </a:solidFill>
                <a:effectLst>
                  <a:outerShdw blurRad="38100" dist="38100" dir="2700000" algn="tl">
                    <a:srgbClr val="C0C0C0"/>
                  </a:outerShdw>
                </a:effectLst>
                <a:cs typeface="Arial" pitchFamily="34" charset="0"/>
              </a:rPr>
              <a:t>:</a:t>
            </a:r>
            <a:r>
              <a:rPr lang="ar-SA" sz="2800" b="1" dirty="0" smtClean="0">
                <a:solidFill>
                  <a:srgbClr val="FF0000"/>
                </a:solidFill>
                <a:cs typeface="Arial" pitchFamily="34" charset="0"/>
              </a:rPr>
              <a:t> </a:t>
            </a:r>
            <a:r>
              <a:rPr lang="ar-IQ" sz="2800" b="1" dirty="0" smtClean="0">
                <a:effectLst>
                  <a:outerShdw blurRad="38100" dist="38100" dir="2700000" algn="tl">
                    <a:srgbClr val="C0C0C0"/>
                  </a:outerShdw>
                </a:effectLst>
                <a:cs typeface="Arial" pitchFamily="34" charset="0"/>
              </a:rPr>
              <a:t>حيث يمتاز الحاسب في دقته في معالجته للبيانات </a:t>
            </a:r>
          </a:p>
          <a:p>
            <a:pPr marL="609600" indent="-609600" algn="r" rtl="1" eaLnBrk="1" hangingPunct="1">
              <a:buFont typeface="Wingdings" pitchFamily="2" charset="2"/>
              <a:buAutoNum type="arabicPeriod"/>
              <a:defRPr/>
            </a:pPr>
            <a:endParaRPr lang="ar-IQ" sz="2800" b="1" dirty="0" smtClean="0">
              <a:effectLst>
                <a:outerShdw blurRad="38100" dist="38100" dir="2700000" algn="tl">
                  <a:srgbClr val="C0C0C0"/>
                </a:outerShdw>
              </a:effectLst>
              <a:cs typeface="Arial" pitchFamily="34" charset="0"/>
            </a:endParaRPr>
          </a:p>
          <a:p>
            <a:pPr marL="609600" indent="-609600" algn="r" rtl="1" eaLnBrk="1" hangingPunct="1">
              <a:buFont typeface="Wingdings" pitchFamily="2" charset="2"/>
              <a:buAutoNum type="arabicPeriod"/>
              <a:defRPr/>
            </a:pPr>
            <a:r>
              <a:rPr lang="ar-IQ" sz="2800" b="1" dirty="0" smtClean="0">
                <a:solidFill>
                  <a:srgbClr val="FF0000"/>
                </a:solidFill>
                <a:effectLst>
                  <a:outerShdw blurRad="38100" dist="38100" dir="2700000" algn="tl">
                    <a:srgbClr val="C0C0C0"/>
                  </a:outerShdw>
                </a:effectLst>
                <a:cs typeface="Arial" pitchFamily="34" charset="0"/>
              </a:rPr>
              <a:t>تنوع </a:t>
            </a:r>
            <a:r>
              <a:rPr lang="ar-IQ" sz="2800" b="1" dirty="0" err="1" smtClean="0">
                <a:solidFill>
                  <a:srgbClr val="FF0000"/>
                </a:solidFill>
                <a:effectLst>
                  <a:outerShdw blurRad="38100" dist="38100" dir="2700000" algn="tl">
                    <a:srgbClr val="C0C0C0"/>
                  </a:outerShdw>
                </a:effectLst>
                <a:cs typeface="Arial" pitchFamily="34" charset="0"/>
              </a:rPr>
              <a:t>الاستخدامات </a:t>
            </a:r>
            <a:r>
              <a:rPr lang="ar-IQ" sz="2800" b="1" dirty="0" smtClean="0">
                <a:solidFill>
                  <a:srgbClr val="FF0000"/>
                </a:solidFill>
                <a:effectLst>
                  <a:outerShdw blurRad="38100" dist="38100" dir="2700000" algn="tl">
                    <a:srgbClr val="C0C0C0"/>
                  </a:outerShdw>
                </a:effectLst>
                <a:cs typeface="Arial" pitchFamily="34" charset="0"/>
              </a:rPr>
              <a:t>: </a:t>
            </a:r>
            <a:r>
              <a:rPr lang="ar-IQ" sz="2800" b="1" dirty="0" err="1" smtClean="0">
                <a:effectLst>
                  <a:outerShdw blurRad="38100" dist="38100" dir="2700000" algn="tl">
                    <a:srgbClr val="C0C0C0"/>
                  </a:outerShdw>
                </a:effectLst>
                <a:cs typeface="Arial" pitchFamily="34" charset="0"/>
              </a:rPr>
              <a:t>طب </a:t>
            </a:r>
            <a:r>
              <a:rPr lang="ar-IQ" sz="2800" b="1" dirty="0" smtClean="0">
                <a:effectLst>
                  <a:outerShdw blurRad="38100" dist="38100" dir="2700000" algn="tl">
                    <a:srgbClr val="C0C0C0"/>
                  </a:outerShdw>
                </a:effectLst>
                <a:cs typeface="Arial" pitchFamily="34" charset="0"/>
              </a:rPr>
              <a:t>– </a:t>
            </a:r>
            <a:r>
              <a:rPr lang="ar-IQ" sz="2800" b="1" dirty="0" err="1" smtClean="0">
                <a:effectLst>
                  <a:outerShdw blurRad="38100" dist="38100" dir="2700000" algn="tl">
                    <a:srgbClr val="C0C0C0"/>
                  </a:outerShdw>
                </a:effectLst>
                <a:cs typeface="Arial" pitchFamily="34" charset="0"/>
              </a:rPr>
              <a:t>فضاء </a:t>
            </a:r>
            <a:r>
              <a:rPr lang="ar-IQ" sz="2800" b="1" dirty="0" smtClean="0">
                <a:effectLst>
                  <a:outerShdw blurRad="38100" dist="38100" dir="2700000" algn="tl">
                    <a:srgbClr val="C0C0C0"/>
                  </a:outerShdw>
                </a:effectLst>
                <a:cs typeface="Arial" pitchFamily="34" charset="0"/>
              </a:rPr>
              <a:t>– </a:t>
            </a:r>
            <a:r>
              <a:rPr lang="ar-IQ" sz="2800" b="1" dirty="0" err="1" smtClean="0">
                <a:effectLst>
                  <a:outerShdw blurRad="38100" dist="38100" dir="2700000" algn="tl">
                    <a:srgbClr val="C0C0C0"/>
                  </a:outerShdw>
                </a:effectLst>
                <a:cs typeface="Arial" pitchFamily="34" charset="0"/>
              </a:rPr>
              <a:t>رياضيات </a:t>
            </a:r>
            <a:r>
              <a:rPr lang="ar-IQ" sz="2800" b="1" dirty="0" smtClean="0">
                <a:effectLst>
                  <a:outerShdw blurRad="38100" dist="38100" dir="2700000" algn="tl">
                    <a:srgbClr val="C0C0C0"/>
                  </a:outerShdw>
                </a:effectLst>
                <a:cs typeface="Arial" pitchFamily="34" charset="0"/>
              </a:rPr>
              <a:t>– رسم </a:t>
            </a:r>
            <a:endParaRPr lang="ar-SA" sz="2800" b="1" dirty="0" smtClean="0">
              <a:effectLst>
                <a:outerShdw blurRad="38100" dist="38100" dir="2700000" algn="tl">
                  <a:srgbClr val="C0C0C0"/>
                </a:outerShdw>
              </a:effectLst>
              <a:cs typeface="Arial" pitchFamily="34" charset="0"/>
            </a:endParaRPr>
          </a:p>
          <a:p>
            <a:pPr marL="609600" indent="-609600" algn="r" rtl="1" eaLnBrk="1" hangingPunct="1">
              <a:buFont typeface="Wingdings" pitchFamily="2" charset="2"/>
              <a:buAutoNum type="arabicPeriod"/>
              <a:defRPr/>
            </a:pPr>
            <a:endParaRPr lang="ar-SA" sz="2800" b="1" dirty="0" smtClean="0">
              <a:solidFill>
                <a:schemeClr val="hlink"/>
              </a:solidFill>
              <a:effectLst>
                <a:outerShdw blurRad="38100" dist="38100" dir="2700000" algn="tl">
                  <a:srgbClr val="C0C0C0"/>
                </a:outerShdw>
              </a:effectLst>
              <a:cs typeface="Arial" pitchFamily="34" charset="0"/>
            </a:endParaRPr>
          </a:p>
          <a:p>
            <a:pPr marL="609600" indent="-609600" algn="r" rtl="1" eaLnBrk="1" hangingPunct="1">
              <a:buFont typeface="Wingdings" pitchFamily="2" charset="2"/>
              <a:buAutoNum type="arabicPeriod"/>
              <a:defRPr/>
            </a:pPr>
            <a:endParaRPr lang="en-US" sz="2800" b="1" dirty="0" smtClean="0">
              <a:effectLst>
                <a:outerShdw blurRad="38100" dist="38100" dir="2700000" algn="tl">
                  <a:srgbClr val="C0C0C0"/>
                </a:outerShdw>
              </a:effectLst>
              <a:cs typeface="Arial" pitchFamily="34" charset="0"/>
            </a:endParaRPr>
          </a:p>
        </p:txBody>
      </p:sp>
    </p:spTree>
  </p:cSld>
  <p:clrMapOvr>
    <a:masterClrMapping/>
  </p:clrMapOvr>
  <p:transition spd="med">
    <p:cut/>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عنوان 1"/>
          <p:cNvSpPr>
            <a:spLocks noGrp="1"/>
          </p:cNvSpPr>
          <p:nvPr>
            <p:ph type="title"/>
          </p:nvPr>
        </p:nvSpPr>
        <p:spPr/>
        <p:txBody>
          <a:bodyPr/>
          <a:lstStyle/>
          <a:p>
            <a:r>
              <a:rPr lang="ar-IQ" smtClean="0"/>
              <a:t>مثلث المعالجة الاليكترونية للبيانات</a:t>
            </a:r>
          </a:p>
        </p:txBody>
      </p:sp>
      <p:sp>
        <p:nvSpPr>
          <p:cNvPr id="8195" name="عنصر نائب للمحتوى 2"/>
          <p:cNvSpPr>
            <a:spLocks noGrp="1"/>
          </p:cNvSpPr>
          <p:nvPr>
            <p:ph idx="1"/>
          </p:nvPr>
        </p:nvSpPr>
        <p:spPr/>
        <p:txBody>
          <a:bodyPr/>
          <a:lstStyle/>
          <a:p>
            <a:pPr algn="r" rtl="1"/>
            <a:r>
              <a:rPr lang="ar-IQ" b="1" smtClean="0">
                <a:solidFill>
                  <a:srgbClr val="FF0000"/>
                </a:solidFill>
              </a:rPr>
              <a:t>علم الكمبيوتر مثله مثل معظم العلوم التي نعرفها فهو يتكون من ثلاث محاور هي :- </a:t>
            </a:r>
          </a:p>
          <a:p>
            <a:pPr algn="r" rtl="1"/>
            <a:r>
              <a:rPr lang="ar-IQ" b="1" smtClean="0"/>
              <a:t>1- الانسان (العنصر البشري )</a:t>
            </a:r>
            <a:r>
              <a:rPr lang="en-US" b="1" smtClean="0"/>
              <a:t>Peopleware </a:t>
            </a:r>
            <a:r>
              <a:rPr lang="ar-IQ" b="1" smtClean="0"/>
              <a:t> </a:t>
            </a:r>
          </a:p>
          <a:p>
            <a:pPr algn="r" rtl="1"/>
            <a:endParaRPr lang="ar-IQ" b="1" smtClean="0"/>
          </a:p>
          <a:p>
            <a:pPr algn="r" rtl="1"/>
            <a:r>
              <a:rPr lang="ar-IQ" b="1" smtClean="0"/>
              <a:t>2- المكونات المادية (الاجهزة المكونة للحاسوب ) </a:t>
            </a:r>
            <a:r>
              <a:rPr lang="en-US" b="1" smtClean="0"/>
              <a:t>Hardware </a:t>
            </a:r>
            <a:r>
              <a:rPr lang="ar-IQ" b="1" smtClean="0"/>
              <a:t> </a:t>
            </a:r>
          </a:p>
          <a:p>
            <a:pPr algn="r" rtl="1"/>
            <a:endParaRPr lang="ar-IQ" b="1" smtClean="0"/>
          </a:p>
          <a:p>
            <a:pPr algn="r" rtl="1"/>
            <a:r>
              <a:rPr lang="ar-IQ" b="1" smtClean="0"/>
              <a:t>3- المكونات المعنوية (البرامج المستخدمة في الحاسوب ) </a:t>
            </a:r>
            <a:r>
              <a:rPr lang="en-US" b="1" smtClean="0"/>
              <a:t>	Software</a:t>
            </a:r>
            <a:endParaRPr lang="ar-IQ" b="1" smtClean="0"/>
          </a:p>
          <a:p>
            <a:pPr algn="r" rtl="1"/>
            <a:endParaRPr lang="ar-IQ" b="1" smtClean="0"/>
          </a:p>
        </p:txBody>
      </p:sp>
    </p:spTree>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عنوان 1"/>
          <p:cNvSpPr>
            <a:spLocks noGrp="1"/>
          </p:cNvSpPr>
          <p:nvPr>
            <p:ph type="title"/>
          </p:nvPr>
        </p:nvSpPr>
        <p:spPr/>
        <p:txBody>
          <a:bodyPr/>
          <a:lstStyle/>
          <a:p>
            <a:r>
              <a:rPr lang="ar-IQ" smtClean="0"/>
              <a:t>محاور علم الحاسوب </a:t>
            </a:r>
          </a:p>
        </p:txBody>
      </p:sp>
      <p:sp>
        <p:nvSpPr>
          <p:cNvPr id="9219" name="عنصر نائب للمحتوى 2"/>
          <p:cNvSpPr>
            <a:spLocks noGrp="1"/>
          </p:cNvSpPr>
          <p:nvPr>
            <p:ph idx="1"/>
          </p:nvPr>
        </p:nvSpPr>
        <p:spPr/>
        <p:txBody>
          <a:bodyPr/>
          <a:lstStyle/>
          <a:p>
            <a:pPr algn="r" rtl="1"/>
            <a:endParaRPr lang="en-US" smtClean="0"/>
          </a:p>
          <a:p>
            <a:pPr algn="r" rtl="1">
              <a:buFont typeface="Wingdings" pitchFamily="2" charset="2"/>
              <a:buNone/>
            </a:pPr>
            <a:endParaRPr lang="ar-IQ" smtClean="0"/>
          </a:p>
        </p:txBody>
      </p:sp>
      <p:sp>
        <p:nvSpPr>
          <p:cNvPr id="4" name="مثلث متساوي الساقين 3"/>
          <p:cNvSpPr/>
          <p:nvPr/>
        </p:nvSpPr>
        <p:spPr>
          <a:xfrm>
            <a:off x="2339975" y="1989138"/>
            <a:ext cx="4176713" cy="309562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r>
              <a:rPr lang="ar-IQ" sz="4400" b="1" dirty="0"/>
              <a:t>علم الحاسوب </a:t>
            </a:r>
          </a:p>
        </p:txBody>
      </p:sp>
      <p:sp>
        <p:nvSpPr>
          <p:cNvPr id="5" name="مستطيل 4"/>
          <p:cNvSpPr/>
          <p:nvPr/>
        </p:nvSpPr>
        <p:spPr>
          <a:xfrm rot="18267388">
            <a:off x="1275328" y="2805089"/>
            <a:ext cx="3339377"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Hardware</a:t>
            </a:r>
            <a:endPar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مستطيل 6"/>
          <p:cNvSpPr/>
          <p:nvPr/>
        </p:nvSpPr>
        <p:spPr>
          <a:xfrm rot="3350964">
            <a:off x="4409107" y="2808076"/>
            <a:ext cx="3108543" cy="923330"/>
          </a:xfrm>
          <a:prstGeom prst="rect">
            <a:avLst/>
          </a:prstGeom>
          <a:noFill/>
        </p:spPr>
        <p:txBody>
          <a:bodyPr wrap="none">
            <a:spAutoFit/>
          </a:bodyPr>
          <a:lstStyle/>
          <a:p>
            <a:pPr algn="ct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Software</a:t>
            </a:r>
            <a:endPar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مستطيل 7"/>
          <p:cNvSpPr/>
          <p:nvPr/>
        </p:nvSpPr>
        <p:spPr>
          <a:xfrm>
            <a:off x="2425550" y="5085184"/>
            <a:ext cx="4031874" cy="923330"/>
          </a:xfrm>
          <a:prstGeom prst="rect">
            <a:avLst/>
          </a:prstGeom>
          <a:noFill/>
        </p:spPr>
        <p:txBody>
          <a:bodyPr wrap="none">
            <a:spAutoFit/>
          </a:bodyPr>
          <a:lstStyle/>
          <a:p>
            <a:pPr algn="ctr">
              <a:defRPr/>
            </a:pPr>
            <a:r>
              <a:rPr lang="en-US" sz="54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Peopleware</a:t>
            </a:r>
            <a:endParaRPr lang="ar-SA"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عنوان 1"/>
          <p:cNvSpPr>
            <a:spLocks noGrp="1"/>
          </p:cNvSpPr>
          <p:nvPr>
            <p:ph type="title"/>
          </p:nvPr>
        </p:nvSpPr>
        <p:spPr/>
        <p:txBody>
          <a:bodyPr/>
          <a:lstStyle/>
          <a:p>
            <a:r>
              <a:rPr lang="ar-IQ" b="1" smtClean="0"/>
              <a:t>بعض المفاهيم الحاسوبية </a:t>
            </a:r>
          </a:p>
        </p:txBody>
      </p:sp>
      <p:sp>
        <p:nvSpPr>
          <p:cNvPr id="10243" name="عنصر نائب للمحتوى 2"/>
          <p:cNvSpPr>
            <a:spLocks noGrp="1"/>
          </p:cNvSpPr>
          <p:nvPr>
            <p:ph idx="1"/>
          </p:nvPr>
        </p:nvSpPr>
        <p:spPr/>
        <p:txBody>
          <a:bodyPr/>
          <a:lstStyle/>
          <a:p>
            <a:pPr algn="r" rtl="1"/>
            <a:r>
              <a:rPr lang="ar-IQ" b="1" smtClean="0">
                <a:solidFill>
                  <a:srgbClr val="00B050"/>
                </a:solidFill>
              </a:rPr>
              <a:t>المعالجة : </a:t>
            </a:r>
            <a:r>
              <a:rPr lang="ar-IQ" b="1" smtClean="0">
                <a:solidFill>
                  <a:schemeClr val="tx2"/>
                </a:solidFill>
              </a:rPr>
              <a:t>بصورة عامة هي تحويل شئ ما من صورته الطبيعية الى صورة اخرى تعبر عن نتيجة ما يمكن الاستفادة منها , اي هي عملية تحويل شئ من شكله الخام الى شكل جديد يستفاد منه . </a:t>
            </a:r>
          </a:p>
          <a:p>
            <a:pPr algn="r" rtl="1"/>
            <a:endParaRPr lang="ar-IQ" b="1" smtClean="0">
              <a:solidFill>
                <a:schemeClr val="tx2"/>
              </a:solidFill>
            </a:endParaRPr>
          </a:p>
          <a:p>
            <a:pPr algn="r" rtl="1"/>
            <a:r>
              <a:rPr lang="ar-IQ" b="1" smtClean="0">
                <a:solidFill>
                  <a:srgbClr val="00B050"/>
                </a:solidFill>
              </a:rPr>
              <a:t>المعالجة الاليكترونية : </a:t>
            </a:r>
            <a:r>
              <a:rPr lang="ar-IQ" b="1" smtClean="0">
                <a:solidFill>
                  <a:schemeClr val="tx2"/>
                </a:solidFill>
              </a:rPr>
              <a:t>هي عبارة عن معالجة معالجة بواسطة أجهزة أليكترونية , وهذه الاجهزة يقصد بها (الكمبيوتر) لأنه مكون من عدة اجهزة تعمل كلها بواسطة شرائح أليكترونية وهذه الشرائح الاليكترونية هي المتحكم في كل عمليات المعالجة  </a:t>
            </a:r>
          </a:p>
        </p:txBody>
      </p:sp>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عنوان 1"/>
          <p:cNvSpPr>
            <a:spLocks noGrp="1"/>
          </p:cNvSpPr>
          <p:nvPr>
            <p:ph type="title"/>
          </p:nvPr>
        </p:nvSpPr>
        <p:spPr/>
        <p:txBody>
          <a:bodyPr/>
          <a:lstStyle/>
          <a:p>
            <a:pPr>
              <a:lnSpc>
                <a:spcPct val="150000"/>
              </a:lnSpc>
            </a:pPr>
            <a:r>
              <a:rPr lang="ar-IQ" b="1" smtClean="0"/>
              <a:t>بعض المفاهيم الحاسوبية </a:t>
            </a:r>
          </a:p>
        </p:txBody>
      </p:sp>
      <p:sp>
        <p:nvSpPr>
          <p:cNvPr id="11267" name="عنصر نائب للمحتوى 2"/>
          <p:cNvSpPr>
            <a:spLocks noGrp="1"/>
          </p:cNvSpPr>
          <p:nvPr>
            <p:ph idx="1"/>
          </p:nvPr>
        </p:nvSpPr>
        <p:spPr/>
        <p:txBody>
          <a:bodyPr anchor="ctr"/>
          <a:lstStyle/>
          <a:p>
            <a:pPr algn="r" rtl="1">
              <a:lnSpc>
                <a:spcPct val="150000"/>
              </a:lnSpc>
            </a:pPr>
            <a:r>
              <a:rPr lang="ar-IQ" sz="4000" b="1" smtClean="0">
                <a:solidFill>
                  <a:srgbClr val="00B050"/>
                </a:solidFill>
              </a:rPr>
              <a:t>البيانات : </a:t>
            </a:r>
            <a:r>
              <a:rPr lang="ar-IQ" b="1" smtClean="0"/>
              <a:t>هي عبارة عن ألارقام أو الحروف ألابجدية التي نعرفها مشكلة بطريقة ما للتعبير عن بيانات شخص او مبنى او مدينة ..الخ , في الواقع هي عبارة عن اي شئ يمكن التعبير عنه بشكل عام فصوت الانسان بيانات وضغط دمه بيانات وقوة الرياح بيانات ....الخ </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Sample presentation slides">
  <a:themeElements>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B2B2B2"/>
        </a:lt2>
        <a:accent1>
          <a:srgbClr val="2D6BC7"/>
        </a:accent1>
        <a:accent2>
          <a:srgbClr val="FF9900"/>
        </a:accent2>
        <a:accent3>
          <a:srgbClr val="FFFFFF"/>
        </a:accent3>
        <a:accent4>
          <a:srgbClr val="174578"/>
        </a:accent4>
        <a:accent5>
          <a:srgbClr val="ADBA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presentation slides 2">
        <a:dk1>
          <a:srgbClr val="808080"/>
        </a:dk1>
        <a:lt1>
          <a:srgbClr val="FFFFFF"/>
        </a:lt1>
        <a:dk2>
          <a:srgbClr val="000000"/>
        </a:dk2>
        <a:lt2>
          <a:srgbClr val="B2B2B2"/>
        </a:lt2>
        <a:accent1>
          <a:srgbClr val="058089"/>
        </a:accent1>
        <a:accent2>
          <a:srgbClr val="66BE0E"/>
        </a:accent2>
        <a:accent3>
          <a:srgbClr val="FFFFFF"/>
        </a:accent3>
        <a:accent4>
          <a:srgbClr val="6C6C6C"/>
        </a:accent4>
        <a:accent5>
          <a:srgbClr val="AAC0C4"/>
        </a:accent5>
        <a:accent6>
          <a:srgbClr val="5CAC0C"/>
        </a:accent6>
        <a:hlink>
          <a:srgbClr val="2CA9D0"/>
        </a:hlink>
        <a:folHlink>
          <a:srgbClr val="4841D9"/>
        </a:folHlink>
      </a:clrScheme>
      <a:clrMap bg1="lt1" tx1="dk1" bg2="lt2" tx2="dk2" accent1="accent1" accent2="accent2" accent3="accent3" accent4="accent4" accent5="accent5" accent6="accent6" hlink="hlink" folHlink="folHlink"/>
    </a:extraClrScheme>
    <a:extraClrScheme>
      <a:clrScheme name="Sample presentation slides 3">
        <a:dk1>
          <a:srgbClr val="1D528D"/>
        </a:dk1>
        <a:lt1>
          <a:srgbClr val="FFFFFF"/>
        </a:lt1>
        <a:dk2>
          <a:srgbClr val="000000"/>
        </a:dk2>
        <a:lt2>
          <a:srgbClr val="CACACA"/>
        </a:lt2>
        <a:accent1>
          <a:srgbClr val="0099CC"/>
        </a:accent1>
        <a:accent2>
          <a:srgbClr val="8BC84E"/>
        </a:accent2>
        <a:accent3>
          <a:srgbClr val="FFFFFF"/>
        </a:accent3>
        <a:accent4>
          <a:srgbClr val="174578"/>
        </a:accent4>
        <a:accent5>
          <a:srgbClr val="AACAE2"/>
        </a:accent5>
        <a:accent6>
          <a:srgbClr val="7DB546"/>
        </a:accent6>
        <a:hlink>
          <a:srgbClr val="6E81E0"/>
        </a:hlink>
        <a:folHlink>
          <a:srgbClr val="0099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12865</TotalTime>
  <Words>742</Words>
  <Application>Microsoft Office PowerPoint</Application>
  <PresentationFormat>عرض على الشاشة (3:4)‏</PresentationFormat>
  <Paragraphs>107</Paragraphs>
  <Slides>24</Slides>
  <Notes>1</Notes>
  <HiddenSlides>0</HiddenSlides>
  <MMClips>0</MMClips>
  <ScaleCrop>false</ScaleCrop>
  <HeadingPairs>
    <vt:vector size="8" baseType="variant">
      <vt:variant>
        <vt:lpstr>الخطوط المستخدمة</vt:lpstr>
      </vt:variant>
      <vt:variant>
        <vt:i4>4</vt:i4>
      </vt:variant>
      <vt:variant>
        <vt:lpstr>سمة</vt:lpstr>
      </vt:variant>
      <vt:variant>
        <vt:i4>1</vt:i4>
      </vt:variant>
      <vt:variant>
        <vt:lpstr>خوادم OLE مضمنة</vt:lpstr>
      </vt:variant>
      <vt:variant>
        <vt:i4>1</vt:i4>
      </vt:variant>
      <vt:variant>
        <vt:lpstr>عناوين الشرائح</vt:lpstr>
      </vt:variant>
      <vt:variant>
        <vt:i4>24</vt:i4>
      </vt:variant>
    </vt:vector>
  </HeadingPairs>
  <TitlesOfParts>
    <vt:vector size="30" baseType="lpstr">
      <vt:lpstr>Arial</vt:lpstr>
      <vt:lpstr>Wingdings</vt:lpstr>
      <vt:lpstr>Wingdings 2</vt:lpstr>
      <vt:lpstr>Georgia</vt:lpstr>
      <vt:lpstr>Sample presentation slides</vt:lpstr>
      <vt:lpstr>Image</vt:lpstr>
      <vt:lpstr>علم الحاسوب  </vt:lpstr>
      <vt:lpstr>الشريحة 2</vt:lpstr>
      <vt:lpstr>مقدمة </vt:lpstr>
      <vt:lpstr>الشريحة 4</vt:lpstr>
      <vt:lpstr> * مميزات الحاسب الآلي</vt:lpstr>
      <vt:lpstr>مثلث المعالجة الاليكترونية للبيانات</vt:lpstr>
      <vt:lpstr>محاور علم الحاسوب </vt:lpstr>
      <vt:lpstr>بعض المفاهيم الحاسوبية </vt:lpstr>
      <vt:lpstr>بعض المفاهيم الحاسوبية </vt:lpstr>
      <vt:lpstr>فكرة عمل الحاسوب </vt:lpstr>
      <vt:lpstr>فكرة عمل الحاسب الالي </vt:lpstr>
      <vt:lpstr>أجيال الحاسوب</vt:lpstr>
      <vt:lpstr>أجيال الحاسوب</vt:lpstr>
      <vt:lpstr>أجيال الحاسوب*</vt:lpstr>
      <vt:lpstr>الجيل الاول </vt:lpstr>
      <vt:lpstr>*أجيال الحاسوب</vt:lpstr>
      <vt:lpstr>الجيل الثاني</vt:lpstr>
      <vt:lpstr>*أجيال الحاسوب</vt:lpstr>
      <vt:lpstr>الجيل الثالث</vt:lpstr>
      <vt:lpstr>أجيال الحاسوب</vt:lpstr>
      <vt:lpstr>الجيل الرابع</vt:lpstr>
      <vt:lpstr>أجيال الحاسوب</vt:lpstr>
      <vt:lpstr>الجيل الخامس</vt:lpstr>
      <vt:lpstr>الشريحة 24</vt:lpstr>
    </vt:vector>
  </TitlesOfParts>
  <Company>Computer Village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مكونات الحاسب الآلي</dc:title>
  <dc:creator>**</dc:creator>
  <cp:lastModifiedBy>hp</cp:lastModifiedBy>
  <cp:revision>427</cp:revision>
  <cp:lastPrinted>2012-10-06T10:17:32Z</cp:lastPrinted>
  <dcterms:created xsi:type="dcterms:W3CDTF">2006-09-30T00:56:10Z</dcterms:created>
  <dcterms:modified xsi:type="dcterms:W3CDTF">2019-08-02T17:56:38Z</dcterms:modified>
</cp:coreProperties>
</file>